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352" r:id="rId5"/>
    <p:sldId id="351" r:id="rId6"/>
    <p:sldId id="257" r:id="rId7"/>
    <p:sldId id="350" r:id="rId8"/>
    <p:sldId id="349" r:id="rId9"/>
    <p:sldId id="317" r:id="rId10"/>
    <p:sldId id="275" r:id="rId11"/>
    <p:sldId id="264" r:id="rId12"/>
    <p:sldId id="348" r:id="rId13"/>
    <p:sldId id="258" r:id="rId14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93A6B1-5BB2-44BE-BCBB-349CB29DA187}" v="57" dt="2023-07-30T03:49:05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9873" autoAdjust="0"/>
  </p:normalViewPr>
  <p:slideViewPr>
    <p:cSldViewPr snapToGrid="0">
      <p:cViewPr varScale="1">
        <p:scale>
          <a:sx n="70" d="100"/>
          <a:sy n="70" d="100"/>
        </p:scale>
        <p:origin x="11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Kedge" userId="acaf6d62-5069-4909-95f2-fd934ce610b1" providerId="ADAL" clId="{8C93A6B1-5BB2-44BE-BCBB-349CB29DA187}"/>
    <pc:docChg chg="undo custSel addSld delSld modSld sldOrd">
      <pc:chgData name="Sally Kedge" userId="acaf6d62-5069-4909-95f2-fd934ce610b1" providerId="ADAL" clId="{8C93A6B1-5BB2-44BE-BCBB-349CB29DA187}" dt="2023-07-30T03:49:27.122" v="2565" actId="113"/>
      <pc:docMkLst>
        <pc:docMk/>
      </pc:docMkLst>
      <pc:sldChg chg="addSp delSp modSp mod">
        <pc:chgData name="Sally Kedge" userId="acaf6d62-5069-4909-95f2-fd934ce610b1" providerId="ADAL" clId="{8C93A6B1-5BB2-44BE-BCBB-349CB29DA187}" dt="2022-05-05T10:06:50.788" v="1909" actId="14100"/>
        <pc:sldMkLst>
          <pc:docMk/>
          <pc:sldMk cId="3631787126" sldId="257"/>
        </pc:sldMkLst>
        <pc:spChg chg="mod">
          <ac:chgData name="Sally Kedge" userId="acaf6d62-5069-4909-95f2-fd934ce610b1" providerId="ADAL" clId="{8C93A6B1-5BB2-44BE-BCBB-349CB29DA187}" dt="2022-05-05T10:06:09.236" v="1875" actId="20577"/>
          <ac:spMkLst>
            <pc:docMk/>
            <pc:sldMk cId="3631787126" sldId="257"/>
            <ac:spMk id="2" creationId="{00000000-0000-0000-0000-000000000000}"/>
          </ac:spMkLst>
        </pc:spChg>
        <pc:spChg chg="mod">
          <ac:chgData name="Sally Kedge" userId="acaf6d62-5069-4909-95f2-fd934ce610b1" providerId="ADAL" clId="{8C93A6B1-5BB2-44BE-BCBB-349CB29DA187}" dt="2022-05-05T10:06:20.965" v="1884" actId="20577"/>
          <ac:spMkLst>
            <pc:docMk/>
            <pc:sldMk cId="3631787126" sldId="257"/>
            <ac:spMk id="10" creationId="{00000000-0000-0000-0000-000000000000}"/>
          </ac:spMkLst>
        </pc:spChg>
        <pc:spChg chg="del mod">
          <ac:chgData name="Sally Kedge" userId="acaf6d62-5069-4909-95f2-fd934ce610b1" providerId="ADAL" clId="{8C93A6B1-5BB2-44BE-BCBB-349CB29DA187}" dt="2021-11-22T01:20:16.399" v="1602" actId="478"/>
          <ac:spMkLst>
            <pc:docMk/>
            <pc:sldMk cId="3631787126" sldId="257"/>
            <ac:spMk id="19" creationId="{00000000-0000-0000-0000-000000000000}"/>
          </ac:spMkLst>
        </pc:spChg>
        <pc:spChg chg="del mod">
          <ac:chgData name="Sally Kedge" userId="acaf6d62-5069-4909-95f2-fd934ce610b1" providerId="ADAL" clId="{8C93A6B1-5BB2-44BE-BCBB-349CB29DA187}" dt="2021-11-22T01:20:57.037" v="1611" actId="478"/>
          <ac:spMkLst>
            <pc:docMk/>
            <pc:sldMk cId="3631787126" sldId="257"/>
            <ac:spMk id="20" creationId="{447A986C-5784-4418-9953-72C36D11C5A8}"/>
          </ac:spMkLst>
        </pc:spChg>
        <pc:spChg chg="del mod">
          <ac:chgData name="Sally Kedge" userId="acaf6d62-5069-4909-95f2-fd934ce610b1" providerId="ADAL" clId="{8C93A6B1-5BB2-44BE-BCBB-349CB29DA187}" dt="2021-11-22T01:20:57.037" v="1611" actId="478"/>
          <ac:spMkLst>
            <pc:docMk/>
            <pc:sldMk cId="3631787126" sldId="257"/>
            <ac:spMk id="21" creationId="{885DBF4E-0606-4601-92FD-AF10342D236E}"/>
          </ac:spMkLst>
        </pc:spChg>
        <pc:spChg chg="del mod">
          <ac:chgData name="Sally Kedge" userId="acaf6d62-5069-4909-95f2-fd934ce610b1" providerId="ADAL" clId="{8C93A6B1-5BB2-44BE-BCBB-349CB29DA187}" dt="2021-11-22T01:20:57.037" v="1611" actId="478"/>
          <ac:spMkLst>
            <pc:docMk/>
            <pc:sldMk cId="3631787126" sldId="257"/>
            <ac:spMk id="22" creationId="{374C6F10-4364-492D-A0D2-6143229A0CC2}"/>
          </ac:spMkLst>
        </pc:spChg>
        <pc:spChg chg="del">
          <ac:chgData name="Sally Kedge" userId="acaf6d62-5069-4909-95f2-fd934ce610b1" providerId="ADAL" clId="{8C93A6B1-5BB2-44BE-BCBB-349CB29DA187}" dt="2021-11-22T01:20:19.923" v="1603" actId="478"/>
          <ac:spMkLst>
            <pc:docMk/>
            <pc:sldMk cId="3631787126" sldId="257"/>
            <ac:spMk id="23" creationId="{F4EA997C-1845-467B-AF9F-1ECDD00DD4F0}"/>
          </ac:spMkLst>
        </pc:spChg>
        <pc:spChg chg="mod">
          <ac:chgData name="Sally Kedge" userId="acaf6d62-5069-4909-95f2-fd934ce610b1" providerId="ADAL" clId="{8C93A6B1-5BB2-44BE-BCBB-349CB29DA187}" dt="2022-05-05T10:06:50.788" v="1909" actId="14100"/>
          <ac:spMkLst>
            <pc:docMk/>
            <pc:sldMk cId="3631787126" sldId="257"/>
            <ac:spMk id="29" creationId="{1F40CD3A-BAEB-43A3-BEA9-44090BFCA075}"/>
          </ac:spMkLst>
        </pc:spChg>
        <pc:grpChg chg="del mod">
          <ac:chgData name="Sally Kedge" userId="acaf6d62-5069-4909-95f2-fd934ce610b1" providerId="ADAL" clId="{8C93A6B1-5BB2-44BE-BCBB-349CB29DA187}" dt="2021-11-22T01:20:57.037" v="1611" actId="478"/>
          <ac:grpSpMkLst>
            <pc:docMk/>
            <pc:sldMk cId="3631787126" sldId="257"/>
            <ac:grpSpMk id="13" creationId="{6689D79A-7E49-469B-8E80-FE01218FF595}"/>
          </ac:grpSpMkLst>
        </pc:grpChg>
        <pc:graphicFrameChg chg="modGraphic">
          <ac:chgData name="Sally Kedge" userId="acaf6d62-5069-4909-95f2-fd934ce610b1" providerId="ADAL" clId="{8C93A6B1-5BB2-44BE-BCBB-349CB29DA187}" dt="2022-05-05T10:06:02.829" v="1866" actId="20577"/>
          <ac:graphicFrameMkLst>
            <pc:docMk/>
            <pc:sldMk cId="3631787126" sldId="257"/>
            <ac:graphicFrameMk id="3" creationId="{00000000-0000-0000-0000-000000000000}"/>
          </ac:graphicFrameMkLst>
        </pc:graphicFrameChg>
        <pc:picChg chg="del">
          <ac:chgData name="Sally Kedge" userId="acaf6d62-5069-4909-95f2-fd934ce610b1" providerId="ADAL" clId="{8C93A6B1-5BB2-44BE-BCBB-349CB29DA187}" dt="2021-11-22T01:20:16.399" v="1602" actId="478"/>
          <ac:picMkLst>
            <pc:docMk/>
            <pc:sldMk cId="3631787126" sldId="257"/>
            <ac:picMk id="5" creationId="{67F58823-AB18-4670-BB57-6E3E32C2FF2F}"/>
          </ac:picMkLst>
        </pc:picChg>
        <pc:picChg chg="add mod">
          <ac:chgData name="Sally Kedge" userId="acaf6d62-5069-4909-95f2-fd934ce610b1" providerId="ADAL" clId="{8C93A6B1-5BB2-44BE-BCBB-349CB29DA187}" dt="2021-11-22T01:27:18.444" v="1757" actId="1076"/>
          <ac:picMkLst>
            <pc:docMk/>
            <pc:sldMk cId="3631787126" sldId="257"/>
            <ac:picMk id="6" creationId="{31625DAB-BBBD-40D3-8AB0-8D2BC86F1CF0}"/>
          </ac:picMkLst>
        </pc:picChg>
        <pc:picChg chg="del">
          <ac:chgData name="Sally Kedge" userId="acaf6d62-5069-4909-95f2-fd934ce610b1" providerId="ADAL" clId="{8C93A6B1-5BB2-44BE-BCBB-349CB29DA187}" dt="2021-11-22T01:20:16.399" v="1602" actId="478"/>
          <ac:picMkLst>
            <pc:docMk/>
            <pc:sldMk cId="3631787126" sldId="257"/>
            <ac:picMk id="7" creationId="{10338B5B-D0D2-48BA-A8BF-2CCCA39C0912}"/>
          </ac:picMkLst>
        </pc:picChg>
        <pc:picChg chg="del mod">
          <ac:chgData name="Sally Kedge" userId="acaf6d62-5069-4909-95f2-fd934ce610b1" providerId="ADAL" clId="{8C93A6B1-5BB2-44BE-BCBB-349CB29DA187}" dt="2021-11-22T01:20:57.037" v="1611" actId="478"/>
          <ac:picMkLst>
            <pc:docMk/>
            <pc:sldMk cId="3631787126" sldId="257"/>
            <ac:picMk id="17" creationId="{3DDB1B45-13FC-46F0-966C-CCEA5A120337}"/>
          </ac:picMkLst>
        </pc:picChg>
        <pc:picChg chg="del mod">
          <ac:chgData name="Sally Kedge" userId="acaf6d62-5069-4909-95f2-fd934ce610b1" providerId="ADAL" clId="{8C93A6B1-5BB2-44BE-BCBB-349CB29DA187}" dt="2021-11-22T01:20:57.037" v="1611" actId="478"/>
          <ac:picMkLst>
            <pc:docMk/>
            <pc:sldMk cId="3631787126" sldId="257"/>
            <ac:picMk id="18" creationId="{96D5AB8D-7E1D-4227-AAD3-4A1A97D46215}"/>
          </ac:picMkLst>
        </pc:picChg>
        <pc:picChg chg="mod">
          <ac:chgData name="Sally Kedge" userId="acaf6d62-5069-4909-95f2-fd934ce610b1" providerId="ADAL" clId="{8C93A6B1-5BB2-44BE-BCBB-349CB29DA187}" dt="2021-11-22T01:27:24.239" v="1760" actId="1076"/>
          <ac:picMkLst>
            <pc:docMk/>
            <pc:sldMk cId="3631787126" sldId="257"/>
            <ac:picMk id="24" creationId="{88C413EF-87DE-4A53-BFB0-AC212410E81C}"/>
          </ac:picMkLst>
        </pc:picChg>
        <pc:picChg chg="mod ord">
          <ac:chgData name="Sally Kedge" userId="acaf6d62-5069-4909-95f2-fd934ce610b1" providerId="ADAL" clId="{8C93A6B1-5BB2-44BE-BCBB-349CB29DA187}" dt="2021-11-22T01:26:46.014" v="1750" actId="167"/>
          <ac:picMkLst>
            <pc:docMk/>
            <pc:sldMk cId="3631787126" sldId="257"/>
            <ac:picMk id="25" creationId="{7F26EC16-9915-4DC3-A4BD-6CF3DA1DB4F8}"/>
          </ac:picMkLst>
        </pc:picChg>
        <pc:picChg chg="mod">
          <ac:chgData name="Sally Kedge" userId="acaf6d62-5069-4909-95f2-fd934ce610b1" providerId="ADAL" clId="{8C93A6B1-5BB2-44BE-BCBB-349CB29DA187}" dt="2021-11-22T01:21:26.880" v="1621" actId="1076"/>
          <ac:picMkLst>
            <pc:docMk/>
            <pc:sldMk cId="3631787126" sldId="257"/>
            <ac:picMk id="45" creationId="{3D7BBE83-CBCB-4FA8-818C-22B14453F172}"/>
          </ac:picMkLst>
        </pc:picChg>
      </pc:sldChg>
      <pc:sldChg chg="addSp delSp modSp mod ord">
        <pc:chgData name="Sally Kedge" userId="acaf6d62-5069-4909-95f2-fd934ce610b1" providerId="ADAL" clId="{8C93A6B1-5BB2-44BE-BCBB-349CB29DA187}" dt="2022-05-05T10:11:13.535" v="2048" actId="1076"/>
        <pc:sldMkLst>
          <pc:docMk/>
          <pc:sldMk cId="288216988" sldId="258"/>
        </pc:sldMkLst>
        <pc:spChg chg="mod">
          <ac:chgData name="Sally Kedge" userId="acaf6d62-5069-4909-95f2-fd934ce610b1" providerId="ADAL" clId="{8C93A6B1-5BB2-44BE-BCBB-349CB29DA187}" dt="2021-11-22T01:24:30.534" v="1677" actId="20577"/>
          <ac:spMkLst>
            <pc:docMk/>
            <pc:sldMk cId="288216988" sldId="258"/>
            <ac:spMk id="13" creationId="{07496AE5-01F2-47A3-9C21-59EC2CCE3307}"/>
          </ac:spMkLst>
        </pc:spChg>
        <pc:spChg chg="mod">
          <ac:chgData name="Sally Kedge" userId="acaf6d62-5069-4909-95f2-fd934ce610b1" providerId="ADAL" clId="{8C93A6B1-5BB2-44BE-BCBB-349CB29DA187}" dt="2022-05-05T10:09:25.338" v="2037" actId="20577"/>
          <ac:spMkLst>
            <pc:docMk/>
            <pc:sldMk cId="288216988" sldId="258"/>
            <ac:spMk id="19" creationId="{00000000-0000-0000-0000-000000000000}"/>
          </ac:spMkLst>
        </pc:spChg>
        <pc:graphicFrameChg chg="modGraphic">
          <ac:chgData name="Sally Kedge" userId="acaf6d62-5069-4909-95f2-fd934ce610b1" providerId="ADAL" clId="{8C93A6B1-5BB2-44BE-BCBB-349CB29DA187}" dt="2022-05-05T10:09:07.024" v="2008" actId="20577"/>
          <ac:graphicFrameMkLst>
            <pc:docMk/>
            <pc:sldMk cId="288216988" sldId="258"/>
            <ac:graphicFrameMk id="3" creationId="{00000000-0000-0000-0000-000000000000}"/>
          </ac:graphicFrameMkLst>
        </pc:graphicFrameChg>
        <pc:picChg chg="mod">
          <ac:chgData name="Sally Kedge" userId="acaf6d62-5069-4909-95f2-fd934ce610b1" providerId="ADAL" clId="{8C93A6B1-5BB2-44BE-BCBB-349CB29DA187}" dt="2022-05-05T10:09:32.927" v="2039" actId="1076"/>
          <ac:picMkLst>
            <pc:docMk/>
            <pc:sldMk cId="288216988" sldId="258"/>
            <ac:picMk id="4" creationId="{DEA25BBB-203C-4157-9173-D2F82F2AB984}"/>
          </ac:picMkLst>
        </pc:picChg>
        <pc:picChg chg="add mod">
          <ac:chgData name="Sally Kedge" userId="acaf6d62-5069-4909-95f2-fd934ce610b1" providerId="ADAL" clId="{8C93A6B1-5BB2-44BE-BCBB-349CB29DA187}" dt="2022-05-05T10:11:13.535" v="2048" actId="1076"/>
          <ac:picMkLst>
            <pc:docMk/>
            <pc:sldMk cId="288216988" sldId="258"/>
            <ac:picMk id="5" creationId="{4F24F1FC-D3A5-4CB1-ABA5-889CAFD5CF96}"/>
          </ac:picMkLst>
        </pc:picChg>
        <pc:picChg chg="del">
          <ac:chgData name="Sally Kedge" userId="acaf6d62-5069-4909-95f2-fd934ce610b1" providerId="ADAL" clId="{8C93A6B1-5BB2-44BE-BCBB-349CB29DA187}" dt="2021-11-22T01:22:45.102" v="1644" actId="478"/>
          <ac:picMkLst>
            <pc:docMk/>
            <pc:sldMk cId="288216988" sldId="258"/>
            <ac:picMk id="5" creationId="{B0DF3C53-0EDC-4381-AE7E-593835D2C06C}"/>
          </ac:picMkLst>
        </pc:picChg>
      </pc:sldChg>
      <pc:sldChg chg="new del">
        <pc:chgData name="Sally Kedge" userId="acaf6d62-5069-4909-95f2-fd934ce610b1" providerId="ADAL" clId="{8C93A6B1-5BB2-44BE-BCBB-349CB29DA187}" dt="2021-11-22T01:24:39.455" v="1680" actId="47"/>
        <pc:sldMkLst>
          <pc:docMk/>
          <pc:sldMk cId="1849371220" sldId="259"/>
        </pc:sldMkLst>
      </pc:sldChg>
      <pc:sldChg chg="addSp modSp add mod">
        <pc:chgData name="Sally Kedge" userId="acaf6d62-5069-4909-95f2-fd934ce610b1" providerId="ADAL" clId="{8C93A6B1-5BB2-44BE-BCBB-349CB29DA187}" dt="2022-05-05T10:08:49.282" v="1983" actId="20577"/>
        <pc:sldMkLst>
          <pc:docMk/>
          <pc:sldMk cId="2994760888" sldId="264"/>
        </pc:sldMkLst>
        <pc:graphicFrameChg chg="modGraphic">
          <ac:chgData name="Sally Kedge" userId="acaf6d62-5069-4909-95f2-fd934ce610b1" providerId="ADAL" clId="{8C93A6B1-5BB2-44BE-BCBB-349CB29DA187}" dt="2022-05-05T10:08:49.282" v="1983" actId="20577"/>
          <ac:graphicFrameMkLst>
            <pc:docMk/>
            <pc:sldMk cId="2994760888" sldId="264"/>
            <ac:graphicFrameMk id="2" creationId="{00000000-0000-0000-0000-000000000000}"/>
          </ac:graphicFrameMkLst>
        </pc:graphicFrameChg>
        <pc:picChg chg="add mod">
          <ac:chgData name="Sally Kedge" userId="acaf6d62-5069-4909-95f2-fd934ce610b1" providerId="ADAL" clId="{8C93A6B1-5BB2-44BE-BCBB-349CB29DA187}" dt="2021-11-22T00:55:14.960" v="464" actId="1076"/>
          <ac:picMkLst>
            <pc:docMk/>
            <pc:sldMk cId="2994760888" sldId="264"/>
            <ac:picMk id="5" creationId="{5B6F2568-192E-48BE-91AE-A62654FF98E9}"/>
          </ac:picMkLst>
        </pc:picChg>
      </pc:sldChg>
      <pc:sldChg chg="addSp delSp modSp add mod">
        <pc:chgData name="Sally Kedge" userId="acaf6d62-5069-4909-95f2-fd934ce610b1" providerId="ADAL" clId="{8C93A6B1-5BB2-44BE-BCBB-349CB29DA187}" dt="2022-05-05T10:08:44.626" v="1978" actId="20577"/>
        <pc:sldMkLst>
          <pc:docMk/>
          <pc:sldMk cId="3652834138" sldId="275"/>
        </pc:sldMkLst>
        <pc:graphicFrameChg chg="mod modGraphic">
          <ac:chgData name="Sally Kedge" userId="acaf6d62-5069-4909-95f2-fd934ce610b1" providerId="ADAL" clId="{8C93A6B1-5BB2-44BE-BCBB-349CB29DA187}" dt="2022-05-05T10:08:44.626" v="1978" actId="20577"/>
          <ac:graphicFrameMkLst>
            <pc:docMk/>
            <pc:sldMk cId="3652834138" sldId="275"/>
            <ac:graphicFrameMk id="2" creationId="{00000000-0000-0000-0000-000000000000}"/>
          </ac:graphicFrameMkLst>
        </pc:graphicFrameChg>
        <pc:picChg chg="add mod">
          <ac:chgData name="Sally Kedge" userId="acaf6d62-5069-4909-95f2-fd934ce610b1" providerId="ADAL" clId="{8C93A6B1-5BB2-44BE-BCBB-349CB29DA187}" dt="2021-11-22T00:54:20.960" v="441" actId="1076"/>
          <ac:picMkLst>
            <pc:docMk/>
            <pc:sldMk cId="3652834138" sldId="275"/>
            <ac:picMk id="4" creationId="{615A8A28-8AF0-4985-9D08-6F0A267573F4}"/>
          </ac:picMkLst>
        </pc:picChg>
        <pc:picChg chg="mod">
          <ac:chgData name="Sally Kedge" userId="acaf6d62-5069-4909-95f2-fd934ce610b1" providerId="ADAL" clId="{8C93A6B1-5BB2-44BE-BCBB-349CB29DA187}" dt="2021-11-22T00:54:22.664" v="443" actId="1076"/>
          <ac:picMkLst>
            <pc:docMk/>
            <pc:sldMk cId="3652834138" sldId="275"/>
            <ac:picMk id="7" creationId="{00000000-0000-0000-0000-000000000000}"/>
          </ac:picMkLst>
        </pc:picChg>
        <pc:picChg chg="add mod">
          <ac:chgData name="Sally Kedge" userId="acaf6d62-5069-4909-95f2-fd934ce610b1" providerId="ADAL" clId="{8C93A6B1-5BB2-44BE-BCBB-349CB29DA187}" dt="2021-11-22T00:54:21.887" v="442" actId="1076"/>
          <ac:picMkLst>
            <pc:docMk/>
            <pc:sldMk cId="3652834138" sldId="275"/>
            <ac:picMk id="8" creationId="{7CBA6C82-1BAF-460C-A585-F912AE65B87D}"/>
          </ac:picMkLst>
        </pc:picChg>
        <pc:picChg chg="add del mod">
          <ac:chgData name="Sally Kedge" userId="acaf6d62-5069-4909-95f2-fd934ce610b1" providerId="ADAL" clId="{8C93A6B1-5BB2-44BE-BCBB-349CB29DA187}" dt="2021-11-22T00:54:59.015" v="460" actId="478"/>
          <ac:picMkLst>
            <pc:docMk/>
            <pc:sldMk cId="3652834138" sldId="275"/>
            <ac:picMk id="9" creationId="{32920529-A3AA-43CC-AF1C-6273B62D95B2}"/>
          </ac:picMkLst>
        </pc:picChg>
        <pc:picChg chg="add mod">
          <ac:chgData name="Sally Kedge" userId="acaf6d62-5069-4909-95f2-fd934ce610b1" providerId="ADAL" clId="{8C93A6B1-5BB2-44BE-BCBB-349CB29DA187}" dt="2021-11-22T00:54:50.102" v="455" actId="1076"/>
          <ac:picMkLst>
            <pc:docMk/>
            <pc:sldMk cId="3652834138" sldId="275"/>
            <ac:picMk id="10" creationId="{721425D3-9643-47E5-8BE0-425E7F72B6C9}"/>
          </ac:picMkLst>
        </pc:picChg>
        <pc:picChg chg="add mod">
          <ac:chgData name="Sally Kedge" userId="acaf6d62-5069-4909-95f2-fd934ce610b1" providerId="ADAL" clId="{8C93A6B1-5BB2-44BE-BCBB-349CB29DA187}" dt="2021-11-22T00:54:53.702" v="457" actId="1076"/>
          <ac:picMkLst>
            <pc:docMk/>
            <pc:sldMk cId="3652834138" sldId="275"/>
            <ac:picMk id="11" creationId="{A588CF6E-0FDC-4369-AC39-1810FAA5F6F4}"/>
          </ac:picMkLst>
        </pc:picChg>
        <pc:picChg chg="add mod">
          <ac:chgData name="Sally Kedge" userId="acaf6d62-5069-4909-95f2-fd934ce610b1" providerId="ADAL" clId="{8C93A6B1-5BB2-44BE-BCBB-349CB29DA187}" dt="2021-11-22T00:54:57.440" v="459" actId="1076"/>
          <ac:picMkLst>
            <pc:docMk/>
            <pc:sldMk cId="3652834138" sldId="275"/>
            <ac:picMk id="12" creationId="{1166E8E0-DF01-4656-9266-5849C44AC18B}"/>
          </ac:picMkLst>
        </pc:picChg>
        <pc:picChg chg="add mod">
          <ac:chgData name="Sally Kedge" userId="acaf6d62-5069-4909-95f2-fd934ce610b1" providerId="ADAL" clId="{8C93A6B1-5BB2-44BE-BCBB-349CB29DA187}" dt="2021-11-22T00:55:02.481" v="462" actId="1076"/>
          <ac:picMkLst>
            <pc:docMk/>
            <pc:sldMk cId="3652834138" sldId="275"/>
            <ac:picMk id="13" creationId="{4CAF5472-363A-4F53-9C2B-0C231703C0E7}"/>
          </ac:picMkLst>
        </pc:picChg>
      </pc:sldChg>
      <pc:sldChg chg="addSp delSp modSp add mod">
        <pc:chgData name="Sally Kedge" userId="acaf6d62-5069-4909-95f2-fd934ce610b1" providerId="ADAL" clId="{8C93A6B1-5BB2-44BE-BCBB-349CB29DA187}" dt="2022-05-05T10:08:38.082" v="1971" actId="20577"/>
        <pc:sldMkLst>
          <pc:docMk/>
          <pc:sldMk cId="1164288781" sldId="317"/>
        </pc:sldMkLst>
        <pc:spChg chg="mod">
          <ac:chgData name="Sally Kedge" userId="acaf6d62-5069-4909-95f2-fd934ce610b1" providerId="ADAL" clId="{8C93A6B1-5BB2-44BE-BCBB-349CB29DA187}" dt="2022-05-05T10:08:33.014" v="1961" actId="20577"/>
          <ac:spMkLst>
            <pc:docMk/>
            <pc:sldMk cId="1164288781" sldId="317"/>
            <ac:spMk id="3" creationId="{97DEB85F-1010-314A-8815-7A95C4127625}"/>
          </ac:spMkLst>
        </pc:spChg>
        <pc:spChg chg="mod">
          <ac:chgData name="Sally Kedge" userId="acaf6d62-5069-4909-95f2-fd934ce610b1" providerId="ADAL" clId="{8C93A6B1-5BB2-44BE-BCBB-349CB29DA187}" dt="2021-11-22T01:25:10.420" v="1693" actId="14100"/>
          <ac:spMkLst>
            <pc:docMk/>
            <pc:sldMk cId="1164288781" sldId="317"/>
            <ac:spMk id="7" creationId="{91971741-05EB-3241-BE47-8CDDED3192D1}"/>
          </ac:spMkLst>
        </pc:spChg>
        <pc:spChg chg="add mod">
          <ac:chgData name="Sally Kedge" userId="acaf6d62-5069-4909-95f2-fd934ce610b1" providerId="ADAL" clId="{8C93A6B1-5BB2-44BE-BCBB-349CB29DA187}" dt="2022-05-05T10:08:38.082" v="1971" actId="20577"/>
          <ac:spMkLst>
            <pc:docMk/>
            <pc:sldMk cId="1164288781" sldId="317"/>
            <ac:spMk id="30" creationId="{2C90BC3F-0666-4320-A1E4-1B6156319392}"/>
          </ac:spMkLst>
        </pc:spChg>
        <pc:picChg chg="add mod">
          <ac:chgData name="Sally Kedge" userId="acaf6d62-5069-4909-95f2-fd934ce610b1" providerId="ADAL" clId="{8C93A6B1-5BB2-44BE-BCBB-349CB29DA187}" dt="2021-11-22T00:42:35.096" v="177" actId="1076"/>
          <ac:picMkLst>
            <pc:docMk/>
            <pc:sldMk cId="1164288781" sldId="317"/>
            <ac:picMk id="4" creationId="{58E1A8E0-0D8E-4704-AAA0-D51B607C2BEE}"/>
          </ac:picMkLst>
        </pc:picChg>
        <pc:picChg chg="add mod">
          <ac:chgData name="Sally Kedge" userId="acaf6d62-5069-4909-95f2-fd934ce610b1" providerId="ADAL" clId="{8C93A6B1-5BB2-44BE-BCBB-349CB29DA187}" dt="2021-11-22T00:42:37.817" v="178" actId="1076"/>
          <ac:picMkLst>
            <pc:docMk/>
            <pc:sldMk cId="1164288781" sldId="317"/>
            <ac:picMk id="8" creationId="{70C8CCCD-15B0-4B50-907E-DCF1EBED431F}"/>
          </ac:picMkLst>
        </pc:picChg>
        <pc:picChg chg="add mod">
          <ac:chgData name="Sally Kedge" userId="acaf6d62-5069-4909-95f2-fd934ce610b1" providerId="ADAL" clId="{8C93A6B1-5BB2-44BE-BCBB-349CB29DA187}" dt="2021-11-22T00:44:40.564" v="211" actId="1076"/>
          <ac:picMkLst>
            <pc:docMk/>
            <pc:sldMk cId="1164288781" sldId="317"/>
            <ac:picMk id="10" creationId="{FD6A9CF5-2D8A-4492-A9B4-CB137AFB0D4C}"/>
          </ac:picMkLst>
        </pc:picChg>
        <pc:picChg chg="add mod">
          <ac:chgData name="Sally Kedge" userId="acaf6d62-5069-4909-95f2-fd934ce610b1" providerId="ADAL" clId="{8C93A6B1-5BB2-44BE-BCBB-349CB29DA187}" dt="2021-11-22T00:44:44.424" v="213" actId="1076"/>
          <ac:picMkLst>
            <pc:docMk/>
            <pc:sldMk cId="1164288781" sldId="317"/>
            <ac:picMk id="12" creationId="{C5BCCA3E-81D6-458C-9943-62055A2DC3B5}"/>
          </ac:picMkLst>
        </pc:picChg>
        <pc:picChg chg="add mod">
          <ac:chgData name="Sally Kedge" userId="acaf6d62-5069-4909-95f2-fd934ce610b1" providerId="ADAL" clId="{8C93A6B1-5BB2-44BE-BCBB-349CB29DA187}" dt="2021-11-22T00:44:43.005" v="212" actId="1076"/>
          <ac:picMkLst>
            <pc:docMk/>
            <pc:sldMk cId="1164288781" sldId="317"/>
            <ac:picMk id="14" creationId="{F43459A1-6F9D-4B23-B3A6-7756E18C723E}"/>
          </ac:picMkLst>
        </pc:picChg>
        <pc:picChg chg="add mod modCrop">
          <ac:chgData name="Sally Kedge" userId="acaf6d62-5069-4909-95f2-fd934ce610b1" providerId="ADAL" clId="{8C93A6B1-5BB2-44BE-BCBB-349CB29DA187}" dt="2021-11-22T00:44:39.214" v="210" actId="1076"/>
          <ac:picMkLst>
            <pc:docMk/>
            <pc:sldMk cId="1164288781" sldId="317"/>
            <ac:picMk id="16" creationId="{2AD6FE9F-4BD9-4A10-85EC-6BF4EE65D917}"/>
          </ac:picMkLst>
        </pc:picChg>
        <pc:picChg chg="add del mod">
          <ac:chgData name="Sally Kedge" userId="acaf6d62-5069-4909-95f2-fd934ce610b1" providerId="ADAL" clId="{8C93A6B1-5BB2-44BE-BCBB-349CB29DA187}" dt="2021-11-22T00:45:06.034" v="220" actId="478"/>
          <ac:picMkLst>
            <pc:docMk/>
            <pc:sldMk cId="1164288781" sldId="317"/>
            <ac:picMk id="17" creationId="{603F9336-E8A9-4C2E-93FF-C2D245D51DC4}"/>
          </ac:picMkLst>
        </pc:picChg>
        <pc:picChg chg="add mod">
          <ac:chgData name="Sally Kedge" userId="acaf6d62-5069-4909-95f2-fd934ce610b1" providerId="ADAL" clId="{8C93A6B1-5BB2-44BE-BCBB-349CB29DA187}" dt="2021-11-22T00:45:39.750" v="228" actId="1076"/>
          <ac:picMkLst>
            <pc:docMk/>
            <pc:sldMk cId="1164288781" sldId="317"/>
            <ac:picMk id="23" creationId="{9ABABCB8-8343-4487-9A45-9D1FFF6D079C}"/>
          </ac:picMkLst>
        </pc:picChg>
        <pc:picChg chg="add mod">
          <ac:chgData name="Sally Kedge" userId="acaf6d62-5069-4909-95f2-fd934ce610b1" providerId="ADAL" clId="{8C93A6B1-5BB2-44BE-BCBB-349CB29DA187}" dt="2021-11-22T00:45:42.085" v="230" actId="1076"/>
          <ac:picMkLst>
            <pc:docMk/>
            <pc:sldMk cId="1164288781" sldId="317"/>
            <ac:picMk id="24" creationId="{B476B7F7-35DE-4025-87CF-772D7F3AE7C2}"/>
          </ac:picMkLst>
        </pc:picChg>
        <pc:picChg chg="add mod">
          <ac:chgData name="Sally Kedge" userId="acaf6d62-5069-4909-95f2-fd934ce610b1" providerId="ADAL" clId="{8C93A6B1-5BB2-44BE-BCBB-349CB29DA187}" dt="2021-11-22T00:45:44.303" v="232" actId="1076"/>
          <ac:picMkLst>
            <pc:docMk/>
            <pc:sldMk cId="1164288781" sldId="317"/>
            <ac:picMk id="25" creationId="{BC12954C-7E7A-493A-9329-E602D6ADB808}"/>
          </ac:picMkLst>
        </pc:picChg>
        <pc:picChg chg="add mod">
          <ac:chgData name="Sally Kedge" userId="acaf6d62-5069-4909-95f2-fd934ce610b1" providerId="ADAL" clId="{8C93A6B1-5BB2-44BE-BCBB-349CB29DA187}" dt="2021-11-22T00:45:46.577" v="234" actId="1076"/>
          <ac:picMkLst>
            <pc:docMk/>
            <pc:sldMk cId="1164288781" sldId="317"/>
            <ac:picMk id="26" creationId="{2D61297B-03DF-47B3-8D0C-8F4A3AF7EE5F}"/>
          </ac:picMkLst>
        </pc:picChg>
        <pc:picChg chg="add mod">
          <ac:chgData name="Sally Kedge" userId="acaf6d62-5069-4909-95f2-fd934ce610b1" providerId="ADAL" clId="{8C93A6B1-5BB2-44BE-BCBB-349CB29DA187}" dt="2021-11-22T00:45:49.133" v="236" actId="1076"/>
          <ac:picMkLst>
            <pc:docMk/>
            <pc:sldMk cId="1164288781" sldId="317"/>
            <ac:picMk id="27" creationId="{2814CDA5-3CD1-4FD1-A83D-C544C3C2F721}"/>
          </ac:picMkLst>
        </pc:picChg>
        <pc:picChg chg="add mod">
          <ac:chgData name="Sally Kedge" userId="acaf6d62-5069-4909-95f2-fd934ce610b1" providerId="ADAL" clId="{8C93A6B1-5BB2-44BE-BCBB-349CB29DA187}" dt="2021-11-22T00:45:51.085" v="238" actId="1076"/>
          <ac:picMkLst>
            <pc:docMk/>
            <pc:sldMk cId="1164288781" sldId="317"/>
            <ac:picMk id="28" creationId="{1AE82CC4-FD9F-4E90-B979-3C38BB45E625}"/>
          </ac:picMkLst>
        </pc:picChg>
        <pc:picChg chg="add del mod">
          <ac:chgData name="Sally Kedge" userId="acaf6d62-5069-4909-95f2-fd934ce610b1" providerId="ADAL" clId="{8C93A6B1-5BB2-44BE-BCBB-349CB29DA187}" dt="2021-11-22T00:54:33.209" v="447" actId="478"/>
          <ac:picMkLst>
            <pc:docMk/>
            <pc:sldMk cId="1164288781" sldId="317"/>
            <ac:picMk id="29" creationId="{CC0DB87E-5104-4CF0-BE04-BEEEEB45838E}"/>
          </ac:picMkLst>
        </pc:picChg>
        <pc:cxnChg chg="add del mod">
          <ac:chgData name="Sally Kedge" userId="acaf6d62-5069-4909-95f2-fd934ce610b1" providerId="ADAL" clId="{8C93A6B1-5BB2-44BE-BCBB-349CB29DA187}" dt="2021-11-22T00:44:56.038" v="216" actId="478"/>
          <ac:cxnSpMkLst>
            <pc:docMk/>
            <pc:sldMk cId="1164288781" sldId="317"/>
            <ac:cxnSpMk id="19" creationId="{642B9C8C-FE28-4485-8536-8DF30CC26190}"/>
          </ac:cxnSpMkLst>
        </pc:cxnChg>
        <pc:cxnChg chg="add del mod">
          <ac:chgData name="Sally Kedge" userId="acaf6d62-5069-4909-95f2-fd934ce610b1" providerId="ADAL" clId="{8C93A6B1-5BB2-44BE-BCBB-349CB29DA187}" dt="2021-11-22T00:44:56.038" v="216" actId="478"/>
          <ac:cxnSpMkLst>
            <pc:docMk/>
            <pc:sldMk cId="1164288781" sldId="317"/>
            <ac:cxnSpMk id="21" creationId="{BA8A1D9E-572D-45AE-A4F7-E14E9015F5C6}"/>
          </ac:cxnSpMkLst>
        </pc:cxnChg>
      </pc:sldChg>
      <pc:sldChg chg="delSp modSp add del mod">
        <pc:chgData name="Sally Kedge" userId="acaf6d62-5069-4909-95f2-fd934ce610b1" providerId="ADAL" clId="{8C93A6B1-5BB2-44BE-BCBB-349CB29DA187}" dt="2021-11-22T01:25:51.626" v="1740" actId="47"/>
        <pc:sldMkLst>
          <pc:docMk/>
          <pc:sldMk cId="1675120780" sldId="318"/>
        </pc:sldMkLst>
        <pc:spChg chg="mod">
          <ac:chgData name="Sally Kedge" userId="acaf6d62-5069-4909-95f2-fd934ce610b1" providerId="ADAL" clId="{8C93A6B1-5BB2-44BE-BCBB-349CB29DA187}" dt="2021-11-22T00:47:26.801" v="362" actId="14100"/>
          <ac:spMkLst>
            <pc:docMk/>
            <pc:sldMk cId="1675120780" sldId="318"/>
            <ac:spMk id="3" creationId="{97DEB85F-1010-314A-8815-7A95C4127625}"/>
          </ac:spMkLst>
        </pc:spChg>
        <pc:spChg chg="del mod">
          <ac:chgData name="Sally Kedge" userId="acaf6d62-5069-4909-95f2-fd934ce610b1" providerId="ADAL" clId="{8C93A6B1-5BB2-44BE-BCBB-349CB29DA187}" dt="2021-11-22T01:25:03.008" v="1692" actId="478"/>
          <ac:spMkLst>
            <pc:docMk/>
            <pc:sldMk cId="1675120780" sldId="318"/>
            <ac:spMk id="7" creationId="{91971741-05EB-3241-BE47-8CDDED3192D1}"/>
          </ac:spMkLst>
        </pc:sp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4" creationId="{58E1A8E0-0D8E-4704-AAA0-D51B607C2BEE}"/>
          </ac:picMkLst>
        </pc:picChg>
        <pc:picChg chg="del mod">
          <ac:chgData name="Sally Kedge" userId="acaf6d62-5069-4909-95f2-fd934ce610b1" providerId="ADAL" clId="{8C93A6B1-5BB2-44BE-BCBB-349CB29DA187}" dt="2021-11-22T00:47:36.320" v="365" actId="478"/>
          <ac:picMkLst>
            <pc:docMk/>
            <pc:sldMk cId="1675120780" sldId="318"/>
            <ac:picMk id="6" creationId="{67CA0412-3E0B-1A41-B19E-C6CF5B6219BD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8" creationId="{70C8CCCD-15B0-4B50-907E-DCF1EBED431F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10" creationId="{FD6A9CF5-2D8A-4492-A9B4-CB137AFB0D4C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12" creationId="{C5BCCA3E-81D6-458C-9943-62055A2DC3B5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14" creationId="{F43459A1-6F9D-4B23-B3A6-7756E18C723E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16" creationId="{2AD6FE9F-4BD9-4A10-85EC-6BF4EE65D917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3" creationId="{9ABABCB8-8343-4487-9A45-9D1FFF6D079C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4" creationId="{B476B7F7-35DE-4025-87CF-772D7F3AE7C2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5" creationId="{BC12954C-7E7A-493A-9329-E602D6ADB808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6" creationId="{2D61297B-03DF-47B3-8D0C-8F4A3AF7EE5F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7" creationId="{2814CDA5-3CD1-4FD1-A83D-C544C3C2F721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8" creationId="{1AE82CC4-FD9F-4E90-B979-3C38BB45E625}"/>
          </ac:picMkLst>
        </pc:picChg>
        <pc:picChg chg="del mod">
          <ac:chgData name="Sally Kedge" userId="acaf6d62-5069-4909-95f2-fd934ce610b1" providerId="ADAL" clId="{8C93A6B1-5BB2-44BE-BCBB-349CB29DA187}" dt="2021-11-22T00:47:34.446" v="364" actId="478"/>
          <ac:picMkLst>
            <pc:docMk/>
            <pc:sldMk cId="1675120780" sldId="318"/>
            <ac:picMk id="29" creationId="{CC0DB87E-5104-4CF0-BE04-BEEEEB45838E}"/>
          </ac:picMkLst>
        </pc:picChg>
        <pc:cxnChg chg="del mod">
          <ac:chgData name="Sally Kedge" userId="acaf6d62-5069-4909-95f2-fd934ce610b1" providerId="ADAL" clId="{8C93A6B1-5BB2-44BE-BCBB-349CB29DA187}" dt="2021-11-22T00:47:37.153" v="366" actId="478"/>
          <ac:cxnSpMkLst>
            <pc:docMk/>
            <pc:sldMk cId="1675120780" sldId="318"/>
            <ac:cxnSpMk id="18" creationId="{1D037CC4-485F-CB48-96FC-70901DC1E33C}"/>
          </ac:cxnSpMkLst>
        </pc:cxnChg>
        <pc:cxnChg chg="del mod">
          <ac:chgData name="Sally Kedge" userId="acaf6d62-5069-4909-95f2-fd934ce610b1" providerId="ADAL" clId="{8C93A6B1-5BB2-44BE-BCBB-349CB29DA187}" dt="2021-11-22T00:47:37.652" v="367" actId="478"/>
          <ac:cxnSpMkLst>
            <pc:docMk/>
            <pc:sldMk cId="1675120780" sldId="318"/>
            <ac:cxnSpMk id="20" creationId="{26A4EC37-1F58-F843-9E31-1A4ABB7271AC}"/>
          </ac:cxnSpMkLst>
        </pc:cxnChg>
      </pc:sldChg>
      <pc:sldChg chg="addSp delSp modSp add del mod">
        <pc:chgData name="Sally Kedge" userId="acaf6d62-5069-4909-95f2-fd934ce610b1" providerId="ADAL" clId="{8C93A6B1-5BB2-44BE-BCBB-349CB29DA187}" dt="2021-11-22T01:02:44.358" v="992" actId="47"/>
        <pc:sldMkLst>
          <pc:docMk/>
          <pc:sldMk cId="1054328346" sldId="346"/>
        </pc:sldMkLst>
        <pc:spChg chg="add mod ord">
          <ac:chgData name="Sally Kedge" userId="acaf6d62-5069-4909-95f2-fd934ce610b1" providerId="ADAL" clId="{8C93A6B1-5BB2-44BE-BCBB-349CB29DA187}" dt="2021-11-22T00:51:38.251" v="404" actId="167"/>
          <ac:spMkLst>
            <pc:docMk/>
            <pc:sldMk cId="1054328346" sldId="346"/>
            <ac:spMk id="4" creationId="{1DDAFD17-B83A-40D7-A6C9-204F2F725298}"/>
          </ac:spMkLst>
        </pc:spChg>
        <pc:spChg chg="add mod">
          <ac:chgData name="Sally Kedge" userId="acaf6d62-5069-4909-95f2-fd934ce610b1" providerId="ADAL" clId="{8C93A6B1-5BB2-44BE-BCBB-349CB29DA187}" dt="2021-11-22T00:51:53.104" v="425" actId="20577"/>
          <ac:spMkLst>
            <pc:docMk/>
            <pc:sldMk cId="1054328346" sldId="346"/>
            <ac:spMk id="8" creationId="{930EC297-7F8A-4BE7-B3C0-D6FD4DB872E2}"/>
          </ac:spMkLst>
        </pc:spChg>
        <pc:picChg chg="add del mod modCrop">
          <ac:chgData name="Sally Kedge" userId="acaf6d62-5069-4909-95f2-fd934ce610b1" providerId="ADAL" clId="{8C93A6B1-5BB2-44BE-BCBB-349CB29DA187}" dt="2021-11-22T00:51:32.008" v="402" actId="478"/>
          <ac:picMkLst>
            <pc:docMk/>
            <pc:sldMk cId="1054328346" sldId="346"/>
            <ac:picMk id="3" creationId="{25F136C6-8990-4913-9977-C500EAA17CBB}"/>
          </ac:picMkLst>
        </pc:picChg>
        <pc:picChg chg="add del mod">
          <ac:chgData name="Sally Kedge" userId="acaf6d62-5069-4909-95f2-fd934ce610b1" providerId="ADAL" clId="{8C93A6B1-5BB2-44BE-BCBB-349CB29DA187}" dt="2021-11-22T00:50:53.108" v="387" actId="478"/>
          <ac:picMkLst>
            <pc:docMk/>
            <pc:sldMk cId="1054328346" sldId="346"/>
            <ac:picMk id="1026" creationId="{1F95624E-FD55-48D4-9953-9438B37D59B6}"/>
          </ac:picMkLst>
        </pc:picChg>
        <pc:picChg chg="add mod">
          <ac:chgData name="Sally Kedge" userId="acaf6d62-5069-4909-95f2-fd934ce610b1" providerId="ADAL" clId="{8C93A6B1-5BB2-44BE-BCBB-349CB29DA187}" dt="2021-11-22T00:51:39.905" v="405" actId="1076"/>
          <ac:picMkLst>
            <pc:docMk/>
            <pc:sldMk cId="1054328346" sldId="346"/>
            <ac:picMk id="1027" creationId="{4653D2DF-98A5-4AEF-8A81-8B4A53936827}"/>
          </ac:picMkLst>
        </pc:picChg>
        <pc:picChg chg="del">
          <ac:chgData name="Sally Kedge" userId="acaf6d62-5069-4909-95f2-fd934ce610b1" providerId="ADAL" clId="{8C93A6B1-5BB2-44BE-BCBB-349CB29DA187}" dt="2021-11-22T00:49:26.988" v="369" actId="478"/>
          <ac:picMkLst>
            <pc:docMk/>
            <pc:sldMk cId="1054328346" sldId="346"/>
            <ac:picMk id="4098" creationId="{9DF4AC1C-1E0C-CF4D-ADE3-1FC743F846A6}"/>
          </ac:picMkLst>
        </pc:picChg>
      </pc:sldChg>
      <pc:sldChg chg="add del">
        <pc:chgData name="Sally Kedge" userId="acaf6d62-5069-4909-95f2-fd934ce610b1" providerId="ADAL" clId="{8C93A6B1-5BB2-44BE-BCBB-349CB29DA187}" dt="2021-11-22T00:53:07.328" v="430"/>
        <pc:sldMkLst>
          <pc:docMk/>
          <pc:sldMk cId="1215263341" sldId="347"/>
        </pc:sldMkLst>
      </pc:sldChg>
      <pc:sldChg chg="new del ord">
        <pc:chgData name="Sally Kedge" userId="acaf6d62-5069-4909-95f2-fd934ce610b1" providerId="ADAL" clId="{8C93A6B1-5BB2-44BE-BCBB-349CB29DA187}" dt="2021-11-22T01:02:33.695" v="991" actId="47"/>
        <pc:sldMkLst>
          <pc:docMk/>
          <pc:sldMk cId="3595645600" sldId="347"/>
        </pc:sldMkLst>
      </pc:sldChg>
      <pc:sldChg chg="add del">
        <pc:chgData name="Sally Kedge" userId="acaf6d62-5069-4909-95f2-fd934ce610b1" providerId="ADAL" clId="{8C93A6B1-5BB2-44BE-BCBB-349CB29DA187}" dt="2021-11-22T00:53:07.328" v="430"/>
        <pc:sldMkLst>
          <pc:docMk/>
          <pc:sldMk cId="1820441646" sldId="348"/>
        </pc:sldMkLst>
      </pc:sldChg>
      <pc:sldChg chg="addSp modSp new mod">
        <pc:chgData name="Sally Kedge" userId="acaf6d62-5069-4909-95f2-fd934ce610b1" providerId="ADAL" clId="{8C93A6B1-5BB2-44BE-BCBB-349CB29DA187}" dt="2022-05-05T10:08:54.896" v="1994" actId="20577"/>
        <pc:sldMkLst>
          <pc:docMk/>
          <pc:sldMk cId="4123063873" sldId="348"/>
        </pc:sldMkLst>
        <pc:spChg chg="mod">
          <ac:chgData name="Sally Kedge" userId="acaf6d62-5069-4909-95f2-fd934ce610b1" providerId="ADAL" clId="{8C93A6B1-5BB2-44BE-BCBB-349CB29DA187}" dt="2022-05-05T10:08:54.896" v="1994" actId="20577"/>
          <ac:spMkLst>
            <pc:docMk/>
            <pc:sldMk cId="4123063873" sldId="348"/>
            <ac:spMk id="2" creationId="{2AEA1F8F-2F9D-4485-8C93-9494915AD0E8}"/>
          </ac:spMkLst>
        </pc:spChg>
        <pc:picChg chg="add mod">
          <ac:chgData name="Sally Kedge" userId="acaf6d62-5069-4909-95f2-fd934ce610b1" providerId="ADAL" clId="{8C93A6B1-5BB2-44BE-BCBB-349CB29DA187}" dt="2021-11-22T00:56:31.798" v="543" actId="1076"/>
          <ac:picMkLst>
            <pc:docMk/>
            <pc:sldMk cId="4123063873" sldId="348"/>
            <ac:picMk id="4" creationId="{BCEE208B-1D36-48D9-BCAB-9A2F58FBDC24}"/>
          </ac:picMkLst>
        </pc:picChg>
        <pc:picChg chg="add mod">
          <ac:chgData name="Sally Kedge" userId="acaf6d62-5069-4909-95f2-fd934ce610b1" providerId="ADAL" clId="{8C93A6B1-5BB2-44BE-BCBB-349CB29DA187}" dt="2021-11-22T00:57:07.234" v="545" actId="1076"/>
          <ac:picMkLst>
            <pc:docMk/>
            <pc:sldMk cId="4123063873" sldId="348"/>
            <ac:picMk id="2050" creationId="{65C71F8F-8C37-4A66-9B7B-4E39F352EF9C}"/>
          </ac:picMkLst>
        </pc:picChg>
      </pc:sldChg>
      <pc:sldChg chg="modSp new mod ord">
        <pc:chgData name="Sally Kedge" userId="acaf6d62-5069-4909-95f2-fd934ce610b1" providerId="ADAL" clId="{8C93A6B1-5BB2-44BE-BCBB-349CB29DA187}" dt="2022-05-05T10:08:13.265" v="1952" actId="20577"/>
        <pc:sldMkLst>
          <pc:docMk/>
          <pc:sldMk cId="2417759324" sldId="349"/>
        </pc:sldMkLst>
        <pc:spChg chg="mod">
          <ac:chgData name="Sally Kedge" userId="acaf6d62-5069-4909-95f2-fd934ce610b1" providerId="ADAL" clId="{8C93A6B1-5BB2-44BE-BCBB-349CB29DA187}" dt="2022-05-05T10:08:13.265" v="1952" actId="20577"/>
          <ac:spMkLst>
            <pc:docMk/>
            <pc:sldMk cId="2417759324" sldId="349"/>
            <ac:spMk id="2" creationId="{823DAA1A-AB9A-40CD-9F88-2036E58B5F99}"/>
          </ac:spMkLst>
        </pc:spChg>
        <pc:spChg chg="mod">
          <ac:chgData name="Sally Kedge" userId="acaf6d62-5069-4909-95f2-fd934ce610b1" providerId="ADAL" clId="{8C93A6B1-5BB2-44BE-BCBB-349CB29DA187}" dt="2021-11-22T01:02:31.638" v="990" actId="207"/>
          <ac:spMkLst>
            <pc:docMk/>
            <pc:sldMk cId="2417759324" sldId="349"/>
            <ac:spMk id="3" creationId="{CA33DDDC-FF1E-409D-9AEE-7FFD88797515}"/>
          </ac:spMkLst>
        </pc:spChg>
      </pc:sldChg>
      <pc:sldChg chg="delSp modSp add mod">
        <pc:chgData name="Sally Kedge" userId="acaf6d62-5069-4909-95f2-fd934ce610b1" providerId="ADAL" clId="{8C93A6B1-5BB2-44BE-BCBB-349CB29DA187}" dt="2022-05-05T10:07:42.983" v="1934" actId="14100"/>
        <pc:sldMkLst>
          <pc:docMk/>
          <pc:sldMk cId="2230598615" sldId="350"/>
        </pc:sldMkLst>
        <pc:spChg chg="del">
          <ac:chgData name="Sally Kedge" userId="acaf6d62-5069-4909-95f2-fd934ce610b1" providerId="ADAL" clId="{8C93A6B1-5BB2-44BE-BCBB-349CB29DA187}" dt="2021-11-22T01:17:32.561" v="1500" actId="478"/>
          <ac:spMkLst>
            <pc:docMk/>
            <pc:sldMk cId="2230598615" sldId="350"/>
            <ac:spMk id="2" creationId="{00000000-0000-0000-0000-000000000000}"/>
          </ac:spMkLst>
        </pc:spChg>
        <pc:spChg chg="del">
          <ac:chgData name="Sally Kedge" userId="acaf6d62-5069-4909-95f2-fd934ce610b1" providerId="ADAL" clId="{8C93A6B1-5BB2-44BE-BCBB-349CB29DA187}" dt="2021-11-22T01:17:35.051" v="1501" actId="478"/>
          <ac:spMkLst>
            <pc:docMk/>
            <pc:sldMk cId="2230598615" sldId="350"/>
            <ac:spMk id="10" creationId="{00000000-0000-0000-0000-000000000000}"/>
          </ac:spMkLst>
        </pc:spChg>
        <pc:spChg chg="mod">
          <ac:chgData name="Sally Kedge" userId="acaf6d62-5069-4909-95f2-fd934ce610b1" providerId="ADAL" clId="{8C93A6B1-5BB2-44BE-BCBB-349CB29DA187}" dt="2021-11-22T01:28:21.991" v="1817" actId="403"/>
          <ac:spMkLst>
            <pc:docMk/>
            <pc:sldMk cId="2230598615" sldId="350"/>
            <ac:spMk id="19" creationId="{00000000-0000-0000-0000-000000000000}"/>
          </ac:spMkLst>
        </pc:spChg>
        <pc:spChg chg="mod">
          <ac:chgData name="Sally Kedge" userId="acaf6d62-5069-4909-95f2-fd934ce610b1" providerId="ADAL" clId="{8C93A6B1-5BB2-44BE-BCBB-349CB29DA187}" dt="2021-11-22T01:19:46.600" v="1596" actId="1076"/>
          <ac:spMkLst>
            <pc:docMk/>
            <pc:sldMk cId="2230598615" sldId="350"/>
            <ac:spMk id="20" creationId="{447A986C-5784-4418-9953-72C36D11C5A8}"/>
          </ac:spMkLst>
        </pc:spChg>
        <pc:spChg chg="mod">
          <ac:chgData name="Sally Kedge" userId="acaf6d62-5069-4909-95f2-fd934ce610b1" providerId="ADAL" clId="{8C93A6B1-5BB2-44BE-BCBB-349CB29DA187}" dt="2021-11-22T01:19:46.600" v="1596" actId="1076"/>
          <ac:spMkLst>
            <pc:docMk/>
            <pc:sldMk cId="2230598615" sldId="350"/>
            <ac:spMk id="21" creationId="{885DBF4E-0606-4601-92FD-AF10342D236E}"/>
          </ac:spMkLst>
        </pc:spChg>
        <pc:spChg chg="mod">
          <ac:chgData name="Sally Kedge" userId="acaf6d62-5069-4909-95f2-fd934ce610b1" providerId="ADAL" clId="{8C93A6B1-5BB2-44BE-BCBB-349CB29DA187}" dt="2021-11-22T01:19:54.802" v="1598" actId="1076"/>
          <ac:spMkLst>
            <pc:docMk/>
            <pc:sldMk cId="2230598615" sldId="350"/>
            <ac:spMk id="22" creationId="{374C6F10-4364-492D-A0D2-6143229A0CC2}"/>
          </ac:spMkLst>
        </pc:spChg>
        <pc:spChg chg="mod">
          <ac:chgData name="Sally Kedge" userId="acaf6d62-5069-4909-95f2-fd934ce610b1" providerId="ADAL" clId="{8C93A6B1-5BB2-44BE-BCBB-349CB29DA187}" dt="2022-05-05T10:07:42.983" v="1934" actId="14100"/>
          <ac:spMkLst>
            <pc:docMk/>
            <pc:sldMk cId="2230598615" sldId="350"/>
            <ac:spMk id="23" creationId="{F4EA997C-1845-467B-AF9F-1ECDD00DD4F0}"/>
          </ac:spMkLst>
        </pc:spChg>
        <pc:spChg chg="del">
          <ac:chgData name="Sally Kedge" userId="acaf6d62-5069-4909-95f2-fd934ce610b1" providerId="ADAL" clId="{8C93A6B1-5BB2-44BE-BCBB-349CB29DA187}" dt="2021-11-22T01:18:01.517" v="1508" actId="478"/>
          <ac:spMkLst>
            <pc:docMk/>
            <pc:sldMk cId="2230598615" sldId="350"/>
            <ac:spMk id="29" creationId="{1F40CD3A-BAEB-43A3-BEA9-44090BFCA075}"/>
          </ac:spMkLst>
        </pc:spChg>
        <pc:grpChg chg="mod">
          <ac:chgData name="Sally Kedge" userId="acaf6d62-5069-4909-95f2-fd934ce610b1" providerId="ADAL" clId="{8C93A6B1-5BB2-44BE-BCBB-349CB29DA187}" dt="2021-11-22T01:19:51.426" v="1597" actId="1076"/>
          <ac:grpSpMkLst>
            <pc:docMk/>
            <pc:sldMk cId="2230598615" sldId="350"/>
            <ac:grpSpMk id="13" creationId="{6689D79A-7E49-469B-8E80-FE01218FF595}"/>
          </ac:grpSpMkLst>
        </pc:grpChg>
        <pc:graphicFrameChg chg="mod modGraphic">
          <ac:chgData name="Sally Kedge" userId="acaf6d62-5069-4909-95f2-fd934ce610b1" providerId="ADAL" clId="{8C93A6B1-5BB2-44BE-BCBB-349CB29DA187}" dt="2022-05-05T10:07:21.013" v="1928" actId="20577"/>
          <ac:graphicFrameMkLst>
            <pc:docMk/>
            <pc:sldMk cId="2230598615" sldId="350"/>
            <ac:graphicFrameMk id="3" creationId="{00000000-0000-0000-0000-000000000000}"/>
          </ac:graphicFrameMkLst>
        </pc:graphicFrameChg>
        <pc:picChg chg="mod">
          <ac:chgData name="Sally Kedge" userId="acaf6d62-5069-4909-95f2-fd934ce610b1" providerId="ADAL" clId="{8C93A6B1-5BB2-44BE-BCBB-349CB29DA187}" dt="2021-11-22T01:28:26.403" v="1819" actId="1076"/>
          <ac:picMkLst>
            <pc:docMk/>
            <pc:sldMk cId="2230598615" sldId="350"/>
            <ac:picMk id="5" creationId="{67F58823-AB18-4670-BB57-6E3E32C2FF2F}"/>
          </ac:picMkLst>
        </pc:picChg>
        <pc:picChg chg="mod">
          <ac:chgData name="Sally Kedge" userId="acaf6d62-5069-4909-95f2-fd934ce610b1" providerId="ADAL" clId="{8C93A6B1-5BB2-44BE-BCBB-349CB29DA187}" dt="2022-05-05T10:07:35.304" v="1932" actId="1076"/>
          <ac:picMkLst>
            <pc:docMk/>
            <pc:sldMk cId="2230598615" sldId="350"/>
            <ac:picMk id="7" creationId="{10338B5B-D0D2-48BA-A8BF-2CCCA39C0912}"/>
          </ac:picMkLst>
        </pc:picChg>
        <pc:picChg chg="mod">
          <ac:chgData name="Sally Kedge" userId="acaf6d62-5069-4909-95f2-fd934ce610b1" providerId="ADAL" clId="{8C93A6B1-5BB2-44BE-BCBB-349CB29DA187}" dt="2021-11-22T01:19:46.600" v="1596" actId="1076"/>
          <ac:picMkLst>
            <pc:docMk/>
            <pc:sldMk cId="2230598615" sldId="350"/>
            <ac:picMk id="17" creationId="{3DDB1B45-13FC-46F0-966C-CCEA5A120337}"/>
          </ac:picMkLst>
        </pc:picChg>
        <pc:picChg chg="mod">
          <ac:chgData name="Sally Kedge" userId="acaf6d62-5069-4909-95f2-fd934ce610b1" providerId="ADAL" clId="{8C93A6B1-5BB2-44BE-BCBB-349CB29DA187}" dt="2021-11-22T01:19:46.600" v="1596" actId="1076"/>
          <ac:picMkLst>
            <pc:docMk/>
            <pc:sldMk cId="2230598615" sldId="350"/>
            <ac:picMk id="18" creationId="{96D5AB8D-7E1D-4227-AAD3-4A1A97D46215}"/>
          </ac:picMkLst>
        </pc:picChg>
        <pc:picChg chg="del">
          <ac:chgData name="Sally Kedge" userId="acaf6d62-5069-4909-95f2-fd934ce610b1" providerId="ADAL" clId="{8C93A6B1-5BB2-44BE-BCBB-349CB29DA187}" dt="2021-11-22T01:17:32.561" v="1500" actId="478"/>
          <ac:picMkLst>
            <pc:docMk/>
            <pc:sldMk cId="2230598615" sldId="350"/>
            <ac:picMk id="24" creationId="{88C413EF-87DE-4A53-BFB0-AC212410E81C}"/>
          </ac:picMkLst>
        </pc:picChg>
        <pc:picChg chg="del">
          <ac:chgData name="Sally Kedge" userId="acaf6d62-5069-4909-95f2-fd934ce610b1" providerId="ADAL" clId="{8C93A6B1-5BB2-44BE-BCBB-349CB29DA187}" dt="2021-11-22T01:17:32.561" v="1500" actId="478"/>
          <ac:picMkLst>
            <pc:docMk/>
            <pc:sldMk cId="2230598615" sldId="350"/>
            <ac:picMk id="25" creationId="{7F26EC16-9915-4DC3-A4BD-6CF3DA1DB4F8}"/>
          </ac:picMkLst>
        </pc:picChg>
        <pc:picChg chg="del">
          <ac:chgData name="Sally Kedge" userId="acaf6d62-5069-4909-95f2-fd934ce610b1" providerId="ADAL" clId="{8C93A6B1-5BB2-44BE-BCBB-349CB29DA187}" dt="2021-11-22T01:17:32.561" v="1500" actId="478"/>
          <ac:picMkLst>
            <pc:docMk/>
            <pc:sldMk cId="2230598615" sldId="350"/>
            <ac:picMk id="45" creationId="{3D7BBE83-CBCB-4FA8-818C-22B14453F172}"/>
          </ac:picMkLst>
        </pc:picChg>
      </pc:sldChg>
      <pc:sldChg chg="addSp modSp new mod ord">
        <pc:chgData name="Sally Kedge" userId="acaf6d62-5069-4909-95f2-fd934ce610b1" providerId="ADAL" clId="{8C93A6B1-5BB2-44BE-BCBB-349CB29DA187}" dt="2023-07-30T03:47:09.577" v="2057"/>
        <pc:sldMkLst>
          <pc:docMk/>
          <pc:sldMk cId="3133740114" sldId="351"/>
        </pc:sldMkLst>
        <pc:picChg chg="add mod">
          <ac:chgData name="Sally Kedge" userId="acaf6d62-5069-4909-95f2-fd934ce610b1" providerId="ADAL" clId="{8C93A6B1-5BB2-44BE-BCBB-349CB29DA187}" dt="2023-07-30T03:47:07.681" v="2055" actId="14100"/>
          <ac:picMkLst>
            <pc:docMk/>
            <pc:sldMk cId="3133740114" sldId="351"/>
            <ac:picMk id="3" creationId="{D9DF2DF1-FDB9-EAB0-6ECD-7D3A77AB89D2}"/>
          </ac:picMkLst>
        </pc:picChg>
      </pc:sldChg>
      <pc:sldChg chg="addSp modSp new mod ord">
        <pc:chgData name="Sally Kedge" userId="acaf6d62-5069-4909-95f2-fd934ce610b1" providerId="ADAL" clId="{8C93A6B1-5BB2-44BE-BCBB-349CB29DA187}" dt="2023-07-30T03:49:27.122" v="2565" actId="113"/>
        <pc:sldMkLst>
          <pc:docMk/>
          <pc:sldMk cId="3167419405" sldId="352"/>
        </pc:sldMkLst>
        <pc:spChg chg="add mod">
          <ac:chgData name="Sally Kedge" userId="acaf6d62-5069-4909-95f2-fd934ce610b1" providerId="ADAL" clId="{8C93A6B1-5BB2-44BE-BCBB-349CB29DA187}" dt="2023-07-30T03:49:27.122" v="2565" actId="113"/>
          <ac:spMkLst>
            <pc:docMk/>
            <pc:sldMk cId="3167419405" sldId="352"/>
            <ac:spMk id="3" creationId="{E3A9B436-514A-3515-F01E-623B0B8B91F6}"/>
          </ac:spMkLst>
        </pc:spChg>
        <pc:picChg chg="add mod">
          <ac:chgData name="Sally Kedge" userId="acaf6d62-5069-4909-95f2-fd934ce610b1" providerId="ADAL" clId="{8C93A6B1-5BB2-44BE-BCBB-349CB29DA187}" dt="2023-07-30T03:47:25.528" v="2062" actId="1076"/>
          <ac:picMkLst>
            <pc:docMk/>
            <pc:sldMk cId="3167419405" sldId="352"/>
            <ac:picMk id="2" creationId="{C2DE7852-16C0-1107-0443-6ED0F36EED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130" cy="345604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3" y="1"/>
            <a:ext cx="4342130" cy="345604"/>
          </a:xfrm>
          <a:prstGeom prst="rect">
            <a:avLst/>
          </a:prstGeom>
        </p:spPr>
        <p:txBody>
          <a:bodyPr vert="horz" lIns="92435" tIns="46217" rIns="92435" bIns="46217" rtlCol="0"/>
          <a:lstStyle>
            <a:lvl1pPr algn="r">
              <a:defRPr sz="1200"/>
            </a:lvl1pPr>
          </a:lstStyle>
          <a:p>
            <a:fld id="{904D0469-CFBE-43C6-879B-D74AEF980A1C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562"/>
            <a:ext cx="4342130" cy="345603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3" y="6542562"/>
            <a:ext cx="4342130" cy="345603"/>
          </a:xfrm>
          <a:prstGeom prst="rect">
            <a:avLst/>
          </a:prstGeom>
        </p:spPr>
        <p:txBody>
          <a:bodyPr vert="horz" lIns="92435" tIns="46217" rIns="92435" bIns="46217" rtlCol="0" anchor="b"/>
          <a:lstStyle>
            <a:lvl1pPr algn="r">
              <a:defRPr sz="1200"/>
            </a:lvl1pPr>
          </a:lstStyle>
          <a:p>
            <a:fld id="{92C433FC-91B1-42EB-B8E0-E3A72E8CDA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1920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3T01:57:20.04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59 0 8355,'-15'8'-656,"0"-1"1,1-1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3T01:57:20.04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59 0 8355,'-15'8'-656,"0"-1"1,1-1 0,-1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3T01:57:20.04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59 0 8355,'-15'8'-656,"0"-1"1,1-1 0,-1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866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31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890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50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31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85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69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147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551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03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51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69B1-52DC-4552-A825-2D8F28DF68C8}" type="datetimeFigureOut">
              <a:rPr lang="en-NZ" smtClean="0"/>
              <a:t>30/07/2023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8BDB6-5D40-46E7-B8F7-AAC379B447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53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lkingtroublenz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ontact@talkingtroublenz.or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customXml" Target="../ink/ink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ustomXml" Target="../ink/ink2.xml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jpe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E7852-16C0-1107-0443-6ED0F36E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384" y="5379693"/>
            <a:ext cx="920576" cy="615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9B436-514A-3515-F01E-623B0B8B91F6}"/>
              </a:ext>
            </a:extLst>
          </p:cNvPr>
          <p:cNvSpPr txBox="1"/>
          <p:nvPr/>
        </p:nvSpPr>
        <p:spPr>
          <a:xfrm>
            <a:off x="1956816" y="1380744"/>
            <a:ext cx="86227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Bail Conditions templates</a:t>
            </a:r>
          </a:p>
          <a:p>
            <a:endParaRPr lang="en-NZ" dirty="0"/>
          </a:p>
          <a:p>
            <a:r>
              <a:rPr lang="en-NZ" dirty="0"/>
              <a:t>You are welcome to use these templates to help someone understand the conditions/rules that they are expected to stick to. </a:t>
            </a:r>
          </a:p>
          <a:p>
            <a:endParaRPr lang="en-NZ" dirty="0"/>
          </a:p>
          <a:p>
            <a:r>
              <a:rPr lang="en-NZ" dirty="0"/>
              <a:t>Get in touch with us if you want to discuss supporting communication. </a:t>
            </a:r>
          </a:p>
          <a:p>
            <a:endParaRPr lang="en-NZ" dirty="0"/>
          </a:p>
          <a:p>
            <a:r>
              <a:rPr lang="en-NZ" dirty="0"/>
              <a:t>The Talking Trouble team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There are more resources on our website – </a:t>
            </a:r>
            <a:r>
              <a:rPr lang="en-NZ" dirty="0">
                <a:hlinkClick r:id="rId3"/>
              </a:rPr>
              <a:t>www.talkingtroublenz.org</a:t>
            </a:r>
            <a:r>
              <a:rPr lang="en-NZ" dirty="0"/>
              <a:t> and you contact us at </a:t>
            </a:r>
            <a:r>
              <a:rPr lang="en-NZ" dirty="0">
                <a:hlinkClick r:id="rId4"/>
              </a:rPr>
              <a:t>C</a:t>
            </a:r>
            <a:r>
              <a:rPr lang="en-NZ" dirty="0">
                <a:hlinkClick r:id="rId4"/>
              </a:rPr>
              <a:t>ontact@talkingtroublenz.org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6741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12267"/>
              </p:ext>
            </p:extLst>
          </p:nvPr>
        </p:nvGraphicFramePr>
        <p:xfrm>
          <a:off x="172351" y="186293"/>
          <a:ext cx="7291122" cy="641181"/>
        </p:xfrm>
        <a:graphic>
          <a:graphicData uri="http://schemas.openxmlformats.org/drawingml/2006/table">
            <a:tbl>
              <a:tblPr firstRow="1" firstCol="1" bandRow="1"/>
              <a:tblGrid>
                <a:gridCol w="7291122">
                  <a:extLst>
                    <a:ext uri="{9D8B030D-6E8A-4147-A177-3AD203B41FA5}">
                      <a16:colId xmlns:a16="http://schemas.microsoft.com/office/drawing/2014/main" val="4239603372"/>
                    </a:ext>
                  </a:extLst>
                </a:gridCol>
              </a:tblGrid>
              <a:tr h="641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 Piper – What to do if you need help</a:t>
                      </a:r>
                      <a:br>
                        <a:rPr lang="en-AU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	</a:t>
                      </a:r>
                      <a:endParaRPr lang="en-N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5864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2351" y="1083637"/>
            <a:ext cx="4930808" cy="3108543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Who will be helping me:</a:t>
            </a:r>
          </a:p>
          <a:p>
            <a:r>
              <a:rPr lang="en-AU" sz="2000" b="1" i="1" dirty="0"/>
              <a:t>These people can help</a:t>
            </a:r>
            <a:r>
              <a:rPr lang="en-AU" sz="2000" i="1" dirty="0"/>
              <a:t>. If you have a problem or are worried you can </a:t>
            </a:r>
            <a:r>
              <a:rPr lang="en-AU" sz="2000" b="1" i="1" dirty="0"/>
              <a:t>call them</a:t>
            </a:r>
            <a:r>
              <a:rPr lang="en-AU" sz="2000" i="1" dirty="0"/>
              <a:t>. </a:t>
            </a:r>
          </a:p>
          <a:p>
            <a:endParaRPr lang="en-AU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en-AU" sz="2000" b="1" dirty="0">
                <a:highlight>
                  <a:srgbClr val="FFFF00"/>
                </a:highlight>
              </a:rPr>
              <a:t>Social Worker(s): </a:t>
            </a:r>
          </a:p>
          <a:p>
            <a:r>
              <a:rPr lang="en-GB" sz="1800" dirty="0">
                <a:solidFill>
                  <a:srgbClr val="7D8386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NAME </a:t>
            </a:r>
          </a:p>
          <a:p>
            <a:r>
              <a:rPr lang="en-GB" dirty="0">
                <a:solidFill>
                  <a:srgbClr val="7D8386"/>
                </a:solidFill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NUMBER</a:t>
            </a:r>
            <a:endParaRPr lang="en-AU" sz="2000" b="1" dirty="0">
              <a:highlight>
                <a:srgbClr val="FFFF00"/>
              </a:highlight>
            </a:endParaRPr>
          </a:p>
          <a:p>
            <a:r>
              <a:rPr lang="en-AU" sz="2000" b="1" dirty="0">
                <a:highlight>
                  <a:srgbClr val="FFFF00"/>
                </a:highlight>
              </a:rPr>
              <a:t>Lawyer:</a:t>
            </a:r>
          </a:p>
          <a:p>
            <a:r>
              <a:rPr lang="en-A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NAME </a:t>
            </a:r>
          </a:p>
          <a:p>
            <a:r>
              <a:rPr lang="en-A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NUMBER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995DA68-A329-E741-B8F8-7C60E7943526}"/>
                  </a:ext>
                </a:extLst>
              </p14:cNvPr>
              <p14:cNvContentPartPr/>
              <p14:nvPr/>
            </p14:nvContentPartPr>
            <p14:xfrm>
              <a:off x="3111493" y="7624227"/>
              <a:ext cx="216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995DA68-A329-E741-B8F8-7C60E79435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0533" y="7593267"/>
                <a:ext cx="828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7496AE5-01F2-47A3-9C21-59EC2CCE3307}"/>
              </a:ext>
            </a:extLst>
          </p:cNvPr>
          <p:cNvSpPr txBox="1"/>
          <p:nvPr/>
        </p:nvSpPr>
        <p:spPr>
          <a:xfrm>
            <a:off x="5330746" y="1103009"/>
            <a:ext cx="2119589" cy="5324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Bail </a:t>
            </a:r>
          </a:p>
          <a:p>
            <a:pPr algn="ctr"/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 </a:t>
            </a:r>
          </a:p>
          <a:p>
            <a:pPr algn="ctr"/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0800 362 245</a:t>
            </a:r>
          </a:p>
          <a:p>
            <a:pPr algn="ctr"/>
            <a:endParaRPr lang="en-A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call EM Bail if</a:t>
            </a:r>
          </a:p>
          <a:p>
            <a:pPr algn="ctr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go somewhere like Court or the doctor</a:t>
            </a:r>
          </a:p>
          <a:p>
            <a:pPr algn="ctr"/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 is a problem with your bracelet EM bail can help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EDB6A-D4FE-4A5C-8E76-5FD24AB86839}"/>
              </a:ext>
            </a:extLst>
          </p:cNvPr>
          <p:cNvSpPr txBox="1"/>
          <p:nvPr/>
        </p:nvSpPr>
        <p:spPr>
          <a:xfrm>
            <a:off x="7691060" y="246723"/>
            <a:ext cx="4245200" cy="61863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mi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5A7FC-4818-44F2-920C-0E54140F49A0}"/>
              </a:ext>
            </a:extLst>
          </p:cNvPr>
          <p:cNvSpPr txBox="1"/>
          <p:nvPr/>
        </p:nvSpPr>
        <p:spPr>
          <a:xfrm>
            <a:off x="7675154" y="186293"/>
            <a:ext cx="42452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i-NZ" sz="2400" b="1" dirty="0"/>
              <a:t>WHAT CAN I DO </a:t>
            </a:r>
            <a:r>
              <a:rPr lang="mi-NZ" sz="2400" b="1" dirty="0" err="1"/>
              <a:t>at</a:t>
            </a:r>
            <a:r>
              <a:rPr lang="mi-NZ" sz="2400" b="1" dirty="0"/>
              <a:t> HOME</a:t>
            </a:r>
            <a:endParaRPr lang="en-NZ" b="1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1227D9-6E8F-4DB4-ADEE-F95DC9503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656" y="4817880"/>
            <a:ext cx="817114" cy="738936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BEEF475E-A4E6-48E2-934A-9FCBEEE6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605" y="4651159"/>
            <a:ext cx="885508" cy="88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https://static.thenounproject.com/png/1258156-200.png">
            <a:extLst>
              <a:ext uri="{FF2B5EF4-FFF2-40B4-BE49-F238E27FC236}">
                <a16:creationId xmlns:a16="http://schemas.microsoft.com/office/drawing/2014/main" id="{F34FB639-35F2-405E-AB34-DA4CC4E9FC3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14" y="4554956"/>
            <a:ext cx="1176328" cy="13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3F6A9F35-8893-48E2-88B6-9F75B42C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077" y="751154"/>
            <a:ext cx="798965" cy="79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FD77C63-B35E-4E2D-B2A0-405C8A90A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527" y="3318661"/>
            <a:ext cx="716304" cy="716304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C528263-1A58-4508-AC32-061230908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14" y="734379"/>
            <a:ext cx="719537" cy="719537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DAC06C05-F50B-479A-98B2-4499D7753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33" y="2008623"/>
            <a:ext cx="902452" cy="902452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669A407B-F966-453E-96FC-35A4969001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42" y="3386548"/>
            <a:ext cx="801200" cy="80120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570591E4-FEA7-4005-96C9-35FFB19199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4" y="3328539"/>
            <a:ext cx="795937" cy="795937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8D2F576A-F253-4B00-BEFB-F3E68B5C65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14" y="2044205"/>
            <a:ext cx="740327" cy="740327"/>
          </a:xfrm>
          <a:prstGeom prst="rect">
            <a:avLst/>
          </a:prstGeom>
        </p:spPr>
      </p:pic>
      <p:pic>
        <p:nvPicPr>
          <p:cNvPr id="33" name="Picture 8" descr="https://static.thenounproject.com/png/1678125-200.png">
            <a:extLst>
              <a:ext uri="{FF2B5EF4-FFF2-40B4-BE49-F238E27FC236}">
                <a16:creationId xmlns:a16="http://schemas.microsoft.com/office/drawing/2014/main" id="{1B61EAB5-FBD9-435B-81D6-864FB56B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509" y="717302"/>
            <a:ext cx="833261" cy="8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FE69D26D-426A-46FE-A163-65BE082994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860" y="1950463"/>
            <a:ext cx="744557" cy="744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71707-B7C3-4B58-8D2B-35092530D046}"/>
              </a:ext>
            </a:extLst>
          </p:cNvPr>
          <p:cNvSpPr txBox="1"/>
          <p:nvPr/>
        </p:nvSpPr>
        <p:spPr>
          <a:xfrm>
            <a:off x="7823014" y="5805389"/>
            <a:ext cx="395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dirty="0" err="1"/>
              <a:t>gaming</a:t>
            </a:r>
            <a:r>
              <a:rPr lang="mi-NZ" sz="800" dirty="0"/>
              <a:t>                 	                                  </a:t>
            </a:r>
            <a:r>
              <a:rPr lang="mi-NZ" sz="800" dirty="0" err="1"/>
              <a:t>play</a:t>
            </a:r>
            <a:r>
              <a:rPr lang="mi-NZ" sz="800" dirty="0"/>
              <a:t> </a:t>
            </a:r>
            <a:r>
              <a:rPr lang="mi-NZ" sz="800" dirty="0" err="1"/>
              <a:t>music</a:t>
            </a:r>
            <a:r>
              <a:rPr lang="mi-NZ" sz="800" dirty="0"/>
              <a:t>                        	          </a:t>
            </a:r>
            <a:r>
              <a:rPr lang="mi-NZ" sz="800" dirty="0" err="1"/>
              <a:t>help</a:t>
            </a:r>
            <a:r>
              <a:rPr lang="mi-NZ" sz="800" dirty="0"/>
              <a:t> </a:t>
            </a:r>
            <a:r>
              <a:rPr lang="mi-NZ" sz="800" dirty="0" err="1"/>
              <a:t>with</a:t>
            </a:r>
            <a:r>
              <a:rPr lang="mi-NZ" sz="800" dirty="0"/>
              <a:t> </a:t>
            </a:r>
            <a:r>
              <a:rPr lang="mi-NZ" sz="800" dirty="0" err="1"/>
              <a:t>cooking</a:t>
            </a:r>
            <a:r>
              <a:rPr lang="mi-NZ" sz="800" dirty="0"/>
              <a:t>                                  </a:t>
            </a:r>
            <a:endParaRPr lang="en-NZ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45FB7C-6E39-4499-B3C3-126D66267FF9}"/>
              </a:ext>
            </a:extLst>
          </p:cNvPr>
          <p:cNvSpPr txBox="1"/>
          <p:nvPr/>
        </p:nvSpPr>
        <p:spPr>
          <a:xfrm>
            <a:off x="7819449" y="4274715"/>
            <a:ext cx="395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dirty="0" err="1"/>
              <a:t>talk</a:t>
            </a:r>
            <a:r>
              <a:rPr lang="mi-NZ" sz="800" dirty="0"/>
              <a:t> to </a:t>
            </a:r>
            <a:r>
              <a:rPr lang="mi-NZ" sz="800" dirty="0" err="1"/>
              <a:t>family</a:t>
            </a:r>
            <a:r>
              <a:rPr lang="mi-NZ" sz="800" dirty="0"/>
              <a:t>               	                                  </a:t>
            </a:r>
            <a:r>
              <a:rPr lang="mi-NZ" sz="800" dirty="0" err="1"/>
              <a:t>read</a:t>
            </a:r>
            <a:r>
              <a:rPr lang="mi-NZ" sz="800" dirty="0"/>
              <a:t>                        	        </a:t>
            </a:r>
            <a:r>
              <a:rPr lang="mi-NZ" sz="800" dirty="0" err="1"/>
              <a:t>watch</a:t>
            </a:r>
            <a:r>
              <a:rPr lang="mi-NZ" sz="800" dirty="0"/>
              <a:t> TV or a </a:t>
            </a:r>
            <a:r>
              <a:rPr lang="mi-NZ" sz="800" dirty="0" err="1"/>
              <a:t>movie</a:t>
            </a:r>
            <a:endParaRPr lang="en-NZ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296781-4B69-4D58-B5BB-73B4B80BF5D3}"/>
              </a:ext>
            </a:extLst>
          </p:cNvPr>
          <p:cNvSpPr txBox="1"/>
          <p:nvPr/>
        </p:nvSpPr>
        <p:spPr>
          <a:xfrm>
            <a:off x="7835355" y="2861134"/>
            <a:ext cx="395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dirty="0" err="1"/>
              <a:t>rest</a:t>
            </a:r>
            <a:r>
              <a:rPr lang="mi-NZ" sz="800" dirty="0"/>
              <a:t>	                               </a:t>
            </a:r>
            <a:r>
              <a:rPr lang="mi-NZ" sz="800" dirty="0" err="1"/>
              <a:t>play</a:t>
            </a:r>
            <a:r>
              <a:rPr lang="mi-NZ" sz="800" dirty="0"/>
              <a:t> </a:t>
            </a:r>
            <a:r>
              <a:rPr lang="mi-NZ" sz="800" dirty="0" err="1"/>
              <a:t>cards</a:t>
            </a:r>
            <a:r>
              <a:rPr lang="mi-NZ" sz="800" dirty="0"/>
              <a:t>	</a:t>
            </a:r>
            <a:r>
              <a:rPr lang="mi-NZ" sz="800" dirty="0" err="1"/>
              <a:t>help</a:t>
            </a:r>
            <a:r>
              <a:rPr lang="mi-NZ" sz="800" dirty="0"/>
              <a:t> </a:t>
            </a:r>
            <a:r>
              <a:rPr lang="mi-NZ" sz="800" dirty="0" err="1"/>
              <a:t>clean</a:t>
            </a:r>
            <a:r>
              <a:rPr lang="mi-NZ" sz="800" dirty="0"/>
              <a:t> </a:t>
            </a:r>
            <a:r>
              <a:rPr lang="mi-NZ" sz="800" dirty="0" err="1"/>
              <a:t>the</a:t>
            </a:r>
            <a:r>
              <a:rPr lang="mi-NZ" sz="800" dirty="0"/>
              <a:t> </a:t>
            </a:r>
            <a:r>
              <a:rPr lang="mi-NZ" sz="800" dirty="0" err="1"/>
              <a:t>house</a:t>
            </a:r>
            <a:endParaRPr lang="en-NZ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0AADC-EF11-453B-85D9-E1D802D4884C}"/>
              </a:ext>
            </a:extLst>
          </p:cNvPr>
          <p:cNvSpPr txBox="1"/>
          <p:nvPr/>
        </p:nvSpPr>
        <p:spPr>
          <a:xfrm>
            <a:off x="7886054" y="1530671"/>
            <a:ext cx="39566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800" dirty="0" err="1"/>
              <a:t>workout</a:t>
            </a:r>
            <a:r>
              <a:rPr lang="mi-NZ" sz="800" dirty="0"/>
              <a:t>	                          </a:t>
            </a:r>
            <a:r>
              <a:rPr lang="mi-NZ" sz="800" dirty="0" err="1"/>
              <a:t>do</a:t>
            </a:r>
            <a:r>
              <a:rPr lang="mi-NZ" sz="800" dirty="0"/>
              <a:t> </a:t>
            </a:r>
            <a:r>
              <a:rPr lang="mi-NZ" sz="800" dirty="0" err="1"/>
              <a:t>some</a:t>
            </a:r>
            <a:r>
              <a:rPr lang="mi-NZ" sz="800" dirty="0"/>
              <a:t> </a:t>
            </a:r>
            <a:r>
              <a:rPr lang="mi-NZ" sz="800" dirty="0" err="1"/>
              <a:t>art</a:t>
            </a:r>
            <a:r>
              <a:rPr lang="mi-NZ" sz="800" dirty="0"/>
              <a:t>	          </a:t>
            </a:r>
            <a:r>
              <a:rPr lang="mi-NZ" sz="800" dirty="0" err="1"/>
              <a:t>listen</a:t>
            </a:r>
            <a:r>
              <a:rPr lang="mi-NZ" sz="800" dirty="0"/>
              <a:t> to </a:t>
            </a:r>
            <a:r>
              <a:rPr lang="mi-NZ" sz="800" dirty="0" err="1"/>
              <a:t>music</a:t>
            </a:r>
            <a:endParaRPr lang="en-NZ" sz="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EA25BBB-203C-4157-9173-D2F82F2AB9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56" y="2090623"/>
            <a:ext cx="1647740" cy="154102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24F1FC-D3A5-4CB1-ABA5-889CAFD5CF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57" y="3011333"/>
            <a:ext cx="1220501" cy="8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F2DF1-FDB9-EAB0-6ECD-7D3A77AB8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46854" y="-1613604"/>
            <a:ext cx="6916250" cy="99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F26EC16-9915-4DC3-A4BD-6CF3DA1D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78" y="2555560"/>
            <a:ext cx="1546599" cy="151516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10811"/>
              </p:ext>
            </p:extLst>
          </p:nvPr>
        </p:nvGraphicFramePr>
        <p:xfrm>
          <a:off x="192521" y="38368"/>
          <a:ext cx="11717503" cy="767560"/>
        </p:xfrm>
        <a:graphic>
          <a:graphicData uri="http://schemas.openxmlformats.org/drawingml/2006/table">
            <a:tbl>
              <a:tblPr firstRow="1" firstCol="1" bandRow="1"/>
              <a:tblGrid>
                <a:gridCol w="11717503">
                  <a:extLst>
                    <a:ext uri="{9D8B030D-6E8A-4147-A177-3AD203B41FA5}">
                      <a16:colId xmlns:a16="http://schemas.microsoft.com/office/drawing/2014/main" val="4239603372"/>
                    </a:ext>
                  </a:extLst>
                </a:gridCol>
              </a:tblGrid>
              <a:tr h="76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 Piper – EM BAIL CONDITIONS </a:t>
                      </a: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[5 May 2022]</a:t>
                      </a:r>
                      <a:br>
                        <a:rPr lang="en-AU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AU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are the RULES you have to stick to, Peter.	</a:t>
                      </a:r>
                      <a:endParaRPr lang="en-N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58641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10" y="72591"/>
            <a:ext cx="914580" cy="6186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457" y="973152"/>
            <a:ext cx="4384784" cy="313932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AU" b="1" dirty="0">
                <a:solidFill>
                  <a:srgbClr val="0070C0"/>
                </a:solidFill>
                <a:latin typeface="+mj-lt"/>
              </a:rPr>
              <a:t>You have to live at:</a:t>
            </a:r>
          </a:p>
          <a:p>
            <a:pPr algn="l"/>
            <a:endParaRPr lang="en-AU" b="1" dirty="0">
              <a:latin typeface="+mj-lt"/>
            </a:endParaRPr>
          </a:p>
          <a:p>
            <a:r>
              <a:rPr lang="en-AU" sz="2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/>
              </a:rPr>
              <a:t>ADDRESS (Dad’s)</a:t>
            </a:r>
          </a:p>
          <a:p>
            <a:pPr algn="l"/>
            <a:endParaRPr lang="en-AU" sz="2400" b="1" dirty="0">
              <a:latin typeface="+mj-lt"/>
            </a:endParaRPr>
          </a:p>
          <a:p>
            <a:pPr algn="l"/>
            <a:r>
              <a:rPr lang="en-AU" sz="2400" b="1" dirty="0">
                <a:latin typeface="+mj-lt"/>
              </a:rPr>
              <a:t>You </a:t>
            </a:r>
            <a:r>
              <a:rPr lang="en-AU" sz="2400" b="1" u="sng" dirty="0">
                <a:latin typeface="+mj-lt"/>
              </a:rPr>
              <a:t>have</a:t>
            </a:r>
            <a:r>
              <a:rPr lang="en-AU" sz="2400" b="1" dirty="0">
                <a:latin typeface="+mj-lt"/>
              </a:rPr>
              <a:t> to wear the EM bail bracelet.</a:t>
            </a:r>
          </a:p>
          <a:p>
            <a:pPr algn="l"/>
            <a:endParaRPr lang="en-AU" sz="2400" b="1" dirty="0">
              <a:latin typeface="+mj-lt"/>
            </a:endParaRPr>
          </a:p>
          <a:p>
            <a:pPr algn="l"/>
            <a:endParaRPr lang="en-AU" sz="1000" b="1" dirty="0">
              <a:solidFill>
                <a:srgbClr val="008000"/>
              </a:solidFill>
              <a:latin typeface="+mj-lt"/>
            </a:endParaRPr>
          </a:p>
          <a:p>
            <a:pPr algn="l"/>
            <a:endParaRPr lang="en-AU" sz="800" b="1" dirty="0">
              <a:solidFill>
                <a:srgbClr val="008000"/>
              </a:solidFill>
              <a:latin typeface="+mj-lt"/>
            </a:endParaRPr>
          </a:p>
          <a:p>
            <a:pPr algn="l"/>
            <a:endParaRPr lang="en-AU" sz="800" b="1" dirty="0">
              <a:solidFill>
                <a:srgbClr val="008000"/>
              </a:solidFill>
              <a:latin typeface="+mj-lt"/>
            </a:endParaRPr>
          </a:p>
          <a:p>
            <a:pPr algn="l"/>
            <a:endParaRPr lang="en-AU" sz="800" b="1" dirty="0">
              <a:solidFill>
                <a:srgbClr val="008000"/>
              </a:solidFill>
              <a:latin typeface="+mj-lt"/>
            </a:endParaRPr>
          </a:p>
          <a:p>
            <a:pPr algn="l"/>
            <a:endParaRPr lang="en-AU" sz="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101" y="973152"/>
            <a:ext cx="7299924" cy="366254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FF0000"/>
                </a:solidFill>
                <a:latin typeface="+mj-lt"/>
              </a:rPr>
              <a:t>You </a:t>
            </a:r>
            <a:r>
              <a:rPr lang="en-AU" sz="3200" b="1" u="sng" dirty="0">
                <a:solidFill>
                  <a:srgbClr val="FF0000"/>
                </a:solidFill>
                <a:latin typeface="+mj-lt"/>
              </a:rPr>
              <a:t>cannot leave </a:t>
            </a:r>
            <a:r>
              <a:rPr lang="en-AU" sz="3200" b="1" dirty="0">
                <a:solidFill>
                  <a:srgbClr val="FF0000"/>
                </a:solidFill>
                <a:latin typeface="+mj-lt"/>
              </a:rPr>
              <a:t>the house</a:t>
            </a:r>
          </a:p>
          <a:p>
            <a:pPr algn="ctr"/>
            <a:endParaRPr lang="en-AU" sz="3200" b="1" dirty="0">
              <a:solidFill>
                <a:srgbClr val="008000"/>
              </a:solidFill>
              <a:latin typeface="+mj-lt"/>
            </a:endParaRPr>
          </a:p>
          <a:p>
            <a:pPr algn="ctr"/>
            <a:r>
              <a:rPr lang="en-AU" sz="2400" b="1" dirty="0">
                <a:solidFill>
                  <a:srgbClr val="FF0000"/>
                </a:solidFill>
                <a:latin typeface="+mj-lt"/>
              </a:rPr>
              <a:t>unless </a:t>
            </a:r>
            <a:r>
              <a:rPr lang="en-AU" sz="2400" b="1" dirty="0">
                <a:solidFill>
                  <a:srgbClr val="008000"/>
                </a:solidFill>
                <a:latin typeface="+mj-lt"/>
              </a:rPr>
              <a:t>EM bail say you can leave the house</a:t>
            </a:r>
          </a:p>
          <a:p>
            <a:pPr algn="ctr"/>
            <a:endParaRPr lang="en-AU" sz="2400" b="1" dirty="0">
              <a:solidFill>
                <a:srgbClr val="008000"/>
              </a:solidFill>
              <a:latin typeface="+mj-lt"/>
            </a:endParaRPr>
          </a:p>
          <a:p>
            <a:pPr algn="ctr"/>
            <a:r>
              <a:rPr lang="en-AU" sz="2400" b="1" dirty="0">
                <a:latin typeface="+mj-lt"/>
              </a:rPr>
              <a:t>Call </a:t>
            </a:r>
            <a:r>
              <a:rPr lang="en-AU" sz="2400" b="1" u="sng" dirty="0">
                <a:solidFill>
                  <a:schemeClr val="accent1"/>
                </a:solidFill>
                <a:latin typeface="+mj-lt"/>
              </a:rPr>
              <a:t>Paul</a:t>
            </a:r>
            <a:r>
              <a:rPr lang="en-AU" sz="2400" b="1" dirty="0">
                <a:latin typeface="+mj-lt"/>
              </a:rPr>
              <a:t> to </a:t>
            </a:r>
            <a:r>
              <a:rPr lang="en-AU" sz="2400" b="1" u="sng" dirty="0">
                <a:latin typeface="+mj-lt"/>
              </a:rPr>
              <a:t>plan</a:t>
            </a:r>
            <a:r>
              <a:rPr lang="en-AU" sz="2400" b="1" dirty="0">
                <a:latin typeface="+mj-lt"/>
              </a:rPr>
              <a:t> for any times you might need to leave. </a:t>
            </a:r>
          </a:p>
          <a:p>
            <a:pPr algn="ctr"/>
            <a:endParaRPr lang="en-AU" sz="2400" b="1" dirty="0">
              <a:latin typeface="+mj-lt"/>
            </a:endParaRPr>
          </a:p>
          <a:p>
            <a:pPr algn="ctr"/>
            <a:endParaRPr lang="en-AU" sz="2400" b="1" dirty="0">
              <a:latin typeface="+mj-lt"/>
            </a:endParaRPr>
          </a:p>
          <a:p>
            <a:pPr algn="ctr"/>
            <a:r>
              <a:rPr lang="en-AU" sz="2400" b="1" u="sng" dirty="0">
                <a:latin typeface="+mj-lt"/>
              </a:rPr>
              <a:t>BEFORE</a:t>
            </a:r>
            <a:r>
              <a:rPr lang="en-AU" sz="2400" b="1" dirty="0">
                <a:latin typeface="+mj-lt"/>
              </a:rPr>
              <a:t> you can go anywhere, make sure EM Bail have said YES, you can go. If EM Bail say no, you cannot go anywhere.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995DA68-A329-E741-B8F8-7C60E7943526}"/>
                  </a:ext>
                </a:extLst>
              </p14:cNvPr>
              <p14:cNvContentPartPr/>
              <p14:nvPr/>
            </p14:nvContentPartPr>
            <p14:xfrm>
              <a:off x="3111493" y="7624227"/>
              <a:ext cx="216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995DA68-A329-E741-B8F8-7C60E79435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0533" y="7593267"/>
                <a:ext cx="828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Picture 44" descr="home,building,homepage,house">
            <a:extLst>
              <a:ext uri="{FF2B5EF4-FFF2-40B4-BE49-F238E27FC236}">
                <a16:creationId xmlns:a16="http://schemas.microsoft.com/office/drawing/2014/main" id="{3D7BBE83-CBCB-4FA8-818C-22B14453F172}"/>
              </a:ext>
            </a:extLst>
          </p:cNvPr>
          <p:cNvPicPr/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40" y="1158771"/>
            <a:ext cx="826341" cy="74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ome,building,homepage,house">
            <a:extLst>
              <a:ext uri="{FF2B5EF4-FFF2-40B4-BE49-F238E27FC236}">
                <a16:creationId xmlns:a16="http://schemas.microsoft.com/office/drawing/2014/main" id="{88C413EF-87DE-4A53-BFB0-AC212410E81C}"/>
              </a:ext>
            </a:extLst>
          </p:cNvPr>
          <p:cNvPicPr/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116" y="1158771"/>
            <a:ext cx="1148684" cy="774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40CD3A-BAEB-43A3-BEA9-44090BFCA075}"/>
              </a:ext>
            </a:extLst>
          </p:cNvPr>
          <p:cNvSpPr txBox="1"/>
          <p:nvPr/>
        </p:nvSpPr>
        <p:spPr>
          <a:xfrm>
            <a:off x="5435600" y="5142930"/>
            <a:ext cx="6474424" cy="967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b="1" u="sng" dirty="0">
                <a:latin typeface="+mj-lt"/>
              </a:rPr>
              <a:t>Court</a:t>
            </a:r>
          </a:p>
          <a:p>
            <a:pPr>
              <a:lnSpc>
                <a:spcPct val="150000"/>
              </a:lnSpc>
            </a:pPr>
            <a:r>
              <a:rPr lang="en-AU" sz="2000" b="1" dirty="0">
                <a:latin typeface="+mj-lt"/>
              </a:rPr>
              <a:t>Paul </a:t>
            </a:r>
            <a:r>
              <a:rPr lang="en-AU" sz="2000" dirty="0">
                <a:latin typeface="+mj-lt"/>
              </a:rPr>
              <a:t>or </a:t>
            </a:r>
            <a:r>
              <a:rPr lang="en-AU" sz="2000" b="1" dirty="0">
                <a:latin typeface="+mj-lt"/>
              </a:rPr>
              <a:t>Sue</a:t>
            </a:r>
            <a:r>
              <a:rPr lang="en-AU" sz="2000" dirty="0">
                <a:latin typeface="+mj-lt"/>
              </a:rPr>
              <a:t> will </a:t>
            </a:r>
            <a:r>
              <a:rPr lang="en-AU" sz="2000" b="1" dirty="0">
                <a:latin typeface="+mj-lt"/>
              </a:rPr>
              <a:t>tell you when </a:t>
            </a:r>
            <a:r>
              <a:rPr lang="en-AU" sz="2000" dirty="0">
                <a:latin typeface="+mj-lt"/>
              </a:rPr>
              <a:t>you have to go to </a:t>
            </a:r>
            <a:r>
              <a:rPr lang="en-AU" sz="2000" b="1" dirty="0">
                <a:latin typeface="+mj-lt"/>
              </a:rPr>
              <a:t>Court. </a:t>
            </a:r>
            <a:endParaRPr lang="en-AU" sz="1400" b="1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625DAB-BBBD-40D3-8AB0-8D2BC86F1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1" y="4584256"/>
            <a:ext cx="4742651" cy="21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67657"/>
              </p:ext>
            </p:extLst>
          </p:nvPr>
        </p:nvGraphicFramePr>
        <p:xfrm>
          <a:off x="192521" y="38368"/>
          <a:ext cx="11717503" cy="767560"/>
        </p:xfrm>
        <a:graphic>
          <a:graphicData uri="http://schemas.openxmlformats.org/drawingml/2006/table">
            <a:tbl>
              <a:tblPr firstRow="1" firstCol="1" bandRow="1"/>
              <a:tblGrid>
                <a:gridCol w="11717503">
                  <a:extLst>
                    <a:ext uri="{9D8B030D-6E8A-4147-A177-3AD203B41FA5}">
                      <a16:colId xmlns:a16="http://schemas.microsoft.com/office/drawing/2014/main" val="4239603372"/>
                    </a:ext>
                  </a:extLst>
                </a:gridCol>
              </a:tblGrid>
              <a:tr h="76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 Piper – EM BAIL CONDITIONS </a:t>
                      </a: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[5 May 2022]</a:t>
                      </a:r>
                      <a:br>
                        <a:rPr lang="en-AU" sz="2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A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AU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These are the RULES you have to stick to, Peter.	</a:t>
                      </a:r>
                      <a:endParaRPr lang="en-N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858641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10" y="72591"/>
            <a:ext cx="914580" cy="6186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552" y="1008297"/>
            <a:ext cx="5579503" cy="532453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rgbClr val="FF0000"/>
                </a:solidFill>
              </a:rPr>
              <a:t>EM BAIL</a:t>
            </a:r>
            <a:r>
              <a:rPr lang="en-AU" sz="2800" b="1" dirty="0">
                <a:solidFill>
                  <a:srgbClr val="00800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8000"/>
                </a:solidFill>
              </a:rPr>
              <a:t>Stay at home</a:t>
            </a:r>
          </a:p>
          <a:p>
            <a:pPr>
              <a:lnSpc>
                <a:spcPct val="150000"/>
              </a:lnSpc>
            </a:pPr>
            <a:r>
              <a:rPr lang="en-AU" sz="2000" b="1" dirty="0">
                <a:solidFill>
                  <a:srgbClr val="008000"/>
                </a:solidFill>
              </a:rPr>
              <a:t>Keep your EM bracelet on</a:t>
            </a:r>
          </a:p>
          <a:p>
            <a:pPr>
              <a:lnSpc>
                <a:spcPct val="150000"/>
              </a:lnSpc>
            </a:pPr>
            <a:endParaRPr lang="en-AU" sz="2000" b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2000" b="1" dirty="0"/>
              <a:t>You need to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</a:rPr>
              <a:t>come to the door </a:t>
            </a:r>
            <a:r>
              <a:rPr lang="en-AU" sz="2000" b="1" dirty="0"/>
              <a:t>for Police or EM bail staff.</a:t>
            </a:r>
          </a:p>
          <a:p>
            <a:pPr>
              <a:lnSpc>
                <a:spcPct val="150000"/>
              </a:lnSpc>
            </a:pPr>
            <a:endParaRPr lang="en-AU" sz="2000" b="1" dirty="0"/>
          </a:p>
          <a:p>
            <a:pPr>
              <a:lnSpc>
                <a:spcPct val="150000"/>
              </a:lnSpc>
            </a:pPr>
            <a:r>
              <a:rPr lang="en-AU" sz="2000" b="1" dirty="0"/>
              <a:t>EM Bail staff might need to come in </a:t>
            </a:r>
          </a:p>
          <a:p>
            <a:pPr>
              <a:lnSpc>
                <a:spcPct val="150000"/>
              </a:lnSpc>
            </a:pPr>
            <a:r>
              <a:rPr lang="en-AU" sz="2000" b="1" dirty="0"/>
              <a:t>to sort out the bracelet and equipment. </a:t>
            </a:r>
          </a:p>
          <a:p>
            <a:pPr>
              <a:lnSpc>
                <a:spcPct val="150000"/>
              </a:lnSpc>
            </a:pPr>
            <a:endParaRPr lang="en-AU" sz="2000" b="1" dirty="0"/>
          </a:p>
          <a:p>
            <a:pPr>
              <a:lnSpc>
                <a:spcPct val="150000"/>
              </a:lnSpc>
            </a:pPr>
            <a:r>
              <a:rPr lang="en-AU" sz="2000" b="1" dirty="0"/>
              <a:t>You </a:t>
            </a:r>
            <a:r>
              <a:rPr lang="en-AU" sz="2000" b="1" dirty="0">
                <a:solidFill>
                  <a:schemeClr val="accent6">
                    <a:lumMod val="75000"/>
                  </a:schemeClr>
                </a:solidFill>
              </a:rPr>
              <a:t>have to let them in </a:t>
            </a:r>
            <a:r>
              <a:rPr lang="en-AU" sz="2000" b="1" dirty="0"/>
              <a:t>the house to do their work.  </a:t>
            </a:r>
          </a:p>
          <a:p>
            <a:pPr>
              <a:lnSpc>
                <a:spcPct val="150000"/>
              </a:lnSpc>
            </a:pPr>
            <a:endParaRPr lang="en-AU" sz="600" b="1" dirty="0">
              <a:solidFill>
                <a:srgbClr val="008000"/>
              </a:solidFill>
              <a:highlight>
                <a:srgbClr val="FFFF00"/>
              </a:highlight>
            </a:endParaRPr>
          </a:p>
          <a:p>
            <a:endParaRPr lang="en-AU" sz="600" b="1" dirty="0">
              <a:solidFill>
                <a:srgbClr val="00800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995DA68-A329-E741-B8F8-7C60E7943526}"/>
                  </a:ext>
                </a:extLst>
              </p14:cNvPr>
              <p14:cNvContentPartPr/>
              <p14:nvPr/>
            </p14:nvContentPartPr>
            <p14:xfrm>
              <a:off x="3111493" y="7624227"/>
              <a:ext cx="21600" cy="10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995DA68-A329-E741-B8F8-7C60E79435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0533" y="7593267"/>
                <a:ext cx="828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689D79A-7E49-469B-8E80-FE01218FF595}"/>
              </a:ext>
            </a:extLst>
          </p:cNvPr>
          <p:cNvGrpSpPr/>
          <p:nvPr/>
        </p:nvGrpSpPr>
        <p:grpSpPr>
          <a:xfrm>
            <a:off x="6507184" y="3801130"/>
            <a:ext cx="1073944" cy="1093176"/>
            <a:chOff x="6447631" y="2084870"/>
            <a:chExt cx="990600" cy="990610"/>
          </a:xfrm>
        </p:grpSpPr>
        <p:pic>
          <p:nvPicPr>
            <p:cNvPr id="14" name="Picture 13">
              <a:hlinkClick r:id="" action="ppaction://noaction"/>
              <a:extLst>
                <a:ext uri="{FF2B5EF4-FFF2-40B4-BE49-F238E27FC236}">
                  <a16:creationId xmlns:a16="http://schemas.microsoft.com/office/drawing/2014/main" id="{476D1AB6-1AAA-4EE0-815C-C6981105D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5261" y="2359819"/>
              <a:ext cx="450092" cy="440714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6D504EF2-660E-4CFA-A8D0-D7A572477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390" y="2326255"/>
              <a:ext cx="507841" cy="507841"/>
            </a:xfrm>
            <a:prstGeom prst="rect">
              <a:avLst/>
            </a:prstGeom>
          </p:spPr>
        </p:pic>
        <p:sp>
          <p:nvSpPr>
            <p:cNvPr id="16" name="&quot;Not Allowed&quot; Symbol 15">
              <a:extLst>
                <a:ext uri="{FF2B5EF4-FFF2-40B4-BE49-F238E27FC236}">
                  <a16:creationId xmlns:a16="http://schemas.microsoft.com/office/drawing/2014/main" id="{17025E5A-AF4A-412F-AF6D-90D0C3E444F1}"/>
                </a:ext>
              </a:extLst>
            </p:cNvPr>
            <p:cNvSpPr/>
            <p:nvPr/>
          </p:nvSpPr>
          <p:spPr>
            <a:xfrm>
              <a:off x="6447631" y="2084870"/>
              <a:ext cx="990600" cy="990610"/>
            </a:xfrm>
            <a:prstGeom prst="noSmoking">
              <a:avLst>
                <a:gd name="adj" fmla="val 457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3DDB1B45-13FC-46F0-966C-CCEA5A1203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33" y="1808872"/>
            <a:ext cx="969720" cy="949515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6D5AB8D-7E1D-4227-AAD3-4A1A97D4621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5" y="2384062"/>
            <a:ext cx="425479" cy="425479"/>
          </a:xfrm>
          <a:prstGeom prst="rect">
            <a:avLst/>
          </a:prstGeom>
          <a:noFill/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7A986C-5784-4418-9953-72C36D11C5A8}"/>
              </a:ext>
            </a:extLst>
          </p:cNvPr>
          <p:cNvSpPr/>
          <p:nvPr/>
        </p:nvSpPr>
        <p:spPr>
          <a:xfrm>
            <a:off x="7214309" y="2015890"/>
            <a:ext cx="569229" cy="654008"/>
          </a:xfrm>
          <a:custGeom>
            <a:avLst/>
            <a:gdLst>
              <a:gd name="connsiteX0" fmla="*/ 139280 w 569229"/>
              <a:gd name="connsiteY0" fmla="*/ 320949 h 654008"/>
              <a:gd name="connsiteX1" fmla="*/ 0 w 569229"/>
              <a:gd name="connsiteY1" fmla="*/ 478395 h 654008"/>
              <a:gd name="connsiteX2" fmla="*/ 284615 w 569229"/>
              <a:gd name="connsiteY2" fmla="*/ 654008 h 654008"/>
              <a:gd name="connsiteX3" fmla="*/ 405727 w 569229"/>
              <a:gd name="connsiteY3" fmla="*/ 327004 h 654008"/>
              <a:gd name="connsiteX4" fmla="*/ 569229 w 569229"/>
              <a:gd name="connsiteY4" fmla="*/ 163502 h 654008"/>
              <a:gd name="connsiteX5" fmla="*/ 551062 w 569229"/>
              <a:gd name="connsiteY5" fmla="*/ 0 h 654008"/>
              <a:gd name="connsiteX6" fmla="*/ 339115 w 569229"/>
              <a:gd name="connsiteY6" fmla="*/ 296726 h 654008"/>
              <a:gd name="connsiteX7" fmla="*/ 272504 w 569229"/>
              <a:gd name="connsiteY7" fmla="*/ 623730 h 654008"/>
              <a:gd name="connsiteX8" fmla="*/ 139280 w 569229"/>
              <a:gd name="connsiteY8" fmla="*/ 320949 h 65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229" h="654008">
                <a:moveTo>
                  <a:pt x="139280" y="320949"/>
                </a:moveTo>
                <a:lnTo>
                  <a:pt x="0" y="478395"/>
                </a:lnTo>
                <a:lnTo>
                  <a:pt x="284615" y="654008"/>
                </a:lnTo>
                <a:lnTo>
                  <a:pt x="405727" y="327004"/>
                </a:lnTo>
                <a:lnTo>
                  <a:pt x="569229" y="163502"/>
                </a:lnTo>
                <a:lnTo>
                  <a:pt x="551062" y="0"/>
                </a:lnTo>
                <a:lnTo>
                  <a:pt x="339115" y="296726"/>
                </a:lnTo>
                <a:lnTo>
                  <a:pt x="272504" y="623730"/>
                </a:lnTo>
                <a:lnTo>
                  <a:pt x="139280" y="32094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N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5DBF4E-0606-4601-92FD-AF10342D236E}"/>
              </a:ext>
            </a:extLst>
          </p:cNvPr>
          <p:cNvSpPr txBox="1"/>
          <p:nvPr/>
        </p:nvSpPr>
        <p:spPr>
          <a:xfrm>
            <a:off x="6168813" y="2913951"/>
            <a:ext cx="175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Stay</a:t>
            </a:r>
            <a:r>
              <a:rPr lang="en-NZ" sz="1800" b="1" dirty="0"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lang="en-NZ" sz="1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C6F10-4364-492D-A0D2-6143229A0CC2}"/>
              </a:ext>
            </a:extLst>
          </p:cNvPr>
          <p:cNvSpPr txBox="1"/>
          <p:nvPr/>
        </p:nvSpPr>
        <p:spPr>
          <a:xfrm>
            <a:off x="6150760" y="4976018"/>
            <a:ext cx="175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Don’t leave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58823-AB18-4670-BB57-6E3E32C2F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604" y="1294186"/>
            <a:ext cx="1329640" cy="13026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EA997C-1845-467B-AF9F-1ECDD00DD4F0}"/>
              </a:ext>
            </a:extLst>
          </p:cNvPr>
          <p:cNvSpPr txBox="1"/>
          <p:nvPr/>
        </p:nvSpPr>
        <p:spPr>
          <a:xfrm>
            <a:off x="8068643" y="1010213"/>
            <a:ext cx="3764805" cy="524868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Looking after your EM bracelet: </a:t>
            </a:r>
          </a:p>
          <a:p>
            <a:pPr>
              <a:lnSpc>
                <a:spcPct val="150000"/>
              </a:lnSpc>
            </a:pPr>
            <a:endParaRPr lang="en-AU" sz="600" b="1" dirty="0">
              <a:solidFill>
                <a:srgbClr val="008000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tabLst>
                <a:tab pos="450850" algn="l"/>
              </a:tabLst>
            </a:pPr>
            <a:r>
              <a:rPr lang="mi-NZ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 	</a:t>
            </a:r>
            <a:r>
              <a:rPr lang="mi-NZ" sz="2000" b="1" dirty="0"/>
              <a:t>Charge every day for 2 hours.</a:t>
            </a:r>
          </a:p>
          <a:p>
            <a:pPr lvl="1">
              <a:lnSpc>
                <a:spcPct val="150000"/>
              </a:lnSpc>
            </a:pPr>
            <a:r>
              <a:rPr lang="mi-NZ" i="1" dirty="0" err="1"/>
              <a:t>Unplug</a:t>
            </a:r>
            <a:r>
              <a:rPr lang="mi-NZ" i="1" dirty="0"/>
              <a:t> </a:t>
            </a:r>
            <a:r>
              <a:rPr lang="mi-NZ" i="1" dirty="0" err="1"/>
              <a:t>the</a:t>
            </a:r>
            <a:r>
              <a:rPr lang="mi-NZ" i="1" dirty="0"/>
              <a:t> </a:t>
            </a:r>
            <a:r>
              <a:rPr lang="mi-NZ" i="1" dirty="0" err="1"/>
              <a:t>cordless</a:t>
            </a:r>
            <a:r>
              <a:rPr lang="mi-NZ" i="1" dirty="0"/>
              <a:t> </a:t>
            </a:r>
            <a:r>
              <a:rPr lang="mi-NZ" i="1" dirty="0" err="1"/>
              <a:t>charger</a:t>
            </a:r>
            <a:r>
              <a:rPr lang="mi-NZ" i="1" dirty="0"/>
              <a:t> and </a:t>
            </a:r>
            <a:r>
              <a:rPr lang="mi-NZ" i="1" dirty="0" err="1"/>
              <a:t>put</a:t>
            </a:r>
            <a:r>
              <a:rPr lang="mi-NZ" i="1" dirty="0"/>
              <a:t> </a:t>
            </a:r>
            <a:r>
              <a:rPr lang="mi-NZ" i="1" dirty="0" err="1"/>
              <a:t>on</a:t>
            </a:r>
            <a:r>
              <a:rPr lang="mi-NZ" i="1" dirty="0"/>
              <a:t> </a:t>
            </a:r>
            <a:r>
              <a:rPr lang="mi-NZ" i="1" dirty="0" err="1"/>
              <a:t>bottom</a:t>
            </a:r>
            <a:r>
              <a:rPr lang="mi-NZ" i="1" dirty="0"/>
              <a:t> </a:t>
            </a:r>
            <a:r>
              <a:rPr lang="mi-NZ" i="1" dirty="0" err="1"/>
              <a:t>of</a:t>
            </a:r>
            <a:r>
              <a:rPr lang="mi-NZ" i="1" dirty="0"/>
              <a:t> </a:t>
            </a:r>
            <a:r>
              <a:rPr lang="mi-NZ" i="1" dirty="0" err="1"/>
              <a:t>the</a:t>
            </a:r>
            <a:r>
              <a:rPr lang="mi-NZ" i="1" dirty="0"/>
              <a:t> EM </a:t>
            </a:r>
            <a:r>
              <a:rPr lang="mi-NZ" i="1" dirty="0" err="1"/>
              <a:t>bracelet</a:t>
            </a:r>
            <a:endParaRPr lang="mi-NZ" i="1" dirty="0"/>
          </a:p>
          <a:p>
            <a:pPr marL="0" lvl="1">
              <a:lnSpc>
                <a:spcPct val="150000"/>
              </a:lnSpc>
            </a:pPr>
            <a:r>
              <a:rPr lang="mi-NZ" sz="2000" b="1" dirty="0">
                <a:solidFill>
                  <a:srgbClr val="FF0000"/>
                </a:solidFill>
              </a:rPr>
              <a:t>DO </a:t>
            </a:r>
            <a:r>
              <a:rPr lang="mi-NZ" sz="2000" b="1" u="sng" dirty="0">
                <a:solidFill>
                  <a:srgbClr val="FF0000"/>
                </a:solidFill>
              </a:rPr>
              <a:t>NOT</a:t>
            </a:r>
            <a:endParaRPr lang="mi-NZ" b="1" u="sng" dirty="0">
              <a:solidFill>
                <a:srgbClr val="FF0000"/>
              </a:solidFill>
            </a:endParaRPr>
          </a:p>
          <a:p>
            <a:pPr marL="450850" indent="-450850" defTabSz="4508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mi-NZ" sz="2000" b="1" dirty="0" err="1">
                <a:sym typeface="Wingdings" panose="05000000000000000000" pitchFamily="2" charset="2"/>
              </a:rPr>
              <a:t>Get</a:t>
            </a:r>
            <a:r>
              <a:rPr lang="mi-NZ" sz="2000" b="1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the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cordless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charger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b="1" dirty="0" err="1">
                <a:sym typeface="Wingdings" panose="05000000000000000000" pitchFamily="2" charset="2"/>
              </a:rPr>
              <a:t>wet</a:t>
            </a:r>
            <a:endParaRPr lang="mi-NZ" sz="2000" b="1" dirty="0">
              <a:sym typeface="Wingdings" panose="05000000000000000000" pitchFamily="2" charset="2"/>
            </a:endParaRPr>
          </a:p>
          <a:p>
            <a:pPr marL="450850" indent="-450850" defTabSz="4508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"/>
            </a:pPr>
            <a:r>
              <a:rPr lang="mi-NZ" sz="2000" b="1" dirty="0" err="1">
                <a:sym typeface="Wingdings" panose="05000000000000000000" pitchFamily="2" charset="2"/>
              </a:rPr>
              <a:t>Unplug</a:t>
            </a:r>
            <a:r>
              <a:rPr lang="mi-NZ" sz="2000" b="1" dirty="0">
                <a:sym typeface="Wingdings" panose="05000000000000000000" pitchFamily="2" charset="2"/>
              </a:rPr>
              <a:t> </a:t>
            </a:r>
            <a:r>
              <a:rPr lang="mi-NZ" sz="2000" dirty="0">
                <a:sym typeface="Wingdings" panose="05000000000000000000" pitchFamily="2" charset="2"/>
              </a:rPr>
              <a:t>or</a:t>
            </a:r>
            <a:r>
              <a:rPr lang="mi-NZ" sz="2000" b="1" dirty="0">
                <a:sym typeface="Wingdings" panose="05000000000000000000" pitchFamily="2" charset="2"/>
              </a:rPr>
              <a:t> </a:t>
            </a:r>
            <a:r>
              <a:rPr lang="mi-NZ" sz="2000" b="1" dirty="0" err="1">
                <a:sym typeface="Wingdings" panose="05000000000000000000" pitchFamily="2" charset="2"/>
              </a:rPr>
              <a:t>cover</a:t>
            </a:r>
            <a:r>
              <a:rPr lang="mi-NZ" sz="2000" b="1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the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monitoring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unit</a:t>
            </a:r>
            <a:endParaRPr lang="mi-NZ" sz="2000" dirty="0">
              <a:sym typeface="Wingdings" panose="05000000000000000000" pitchFamily="2" charset="2"/>
            </a:endParaRPr>
          </a:p>
          <a:p>
            <a:pPr marL="450850" indent="-450850" defTabSz="4508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û"/>
            </a:pPr>
            <a:r>
              <a:rPr lang="mi-NZ" sz="2000" b="1" dirty="0" err="1">
                <a:sym typeface="Wingdings" panose="05000000000000000000" pitchFamily="2" charset="2"/>
              </a:rPr>
              <a:t>Break</a:t>
            </a:r>
            <a:r>
              <a:rPr lang="mi-NZ" sz="2000" b="1" dirty="0">
                <a:sym typeface="Wingdings" panose="05000000000000000000" pitchFamily="2" charset="2"/>
              </a:rPr>
              <a:t> </a:t>
            </a:r>
            <a:r>
              <a:rPr lang="mi-NZ" sz="2000" dirty="0">
                <a:sym typeface="Wingdings" panose="05000000000000000000" pitchFamily="2" charset="2"/>
              </a:rPr>
              <a:t>or </a:t>
            </a:r>
            <a:r>
              <a:rPr lang="mi-NZ" sz="2000" b="1" dirty="0" err="1">
                <a:sym typeface="Wingdings" panose="05000000000000000000" pitchFamily="2" charset="2"/>
              </a:rPr>
              <a:t>damage</a:t>
            </a:r>
            <a:r>
              <a:rPr lang="mi-NZ" sz="2000" b="1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the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bracelet</a:t>
            </a:r>
            <a:r>
              <a:rPr lang="mi-NZ" sz="2000" dirty="0">
                <a:sym typeface="Wingdings" panose="05000000000000000000" pitchFamily="2" charset="2"/>
              </a:rPr>
              <a:t> or </a:t>
            </a:r>
            <a:r>
              <a:rPr lang="mi-NZ" sz="2000" dirty="0" err="1">
                <a:sym typeface="Wingdings" panose="05000000000000000000" pitchFamily="2" charset="2"/>
              </a:rPr>
              <a:t>monitoring</a:t>
            </a:r>
            <a:r>
              <a:rPr lang="mi-NZ" sz="2000" dirty="0">
                <a:sym typeface="Wingdings" panose="05000000000000000000" pitchFamily="2" charset="2"/>
              </a:rPr>
              <a:t> </a:t>
            </a:r>
            <a:r>
              <a:rPr lang="mi-NZ" sz="2000" dirty="0" err="1">
                <a:sym typeface="Wingdings" panose="05000000000000000000" pitchFamily="2" charset="2"/>
              </a:rPr>
              <a:t>unit</a:t>
            </a:r>
            <a:endParaRPr lang="mi-NZ" sz="2000" dirty="0">
              <a:sym typeface="Wingdings" panose="05000000000000000000" pitchFamily="2" charset="2"/>
            </a:endParaRPr>
          </a:p>
          <a:p>
            <a:pPr marL="171450" indent="-171450" defTabSz="450850">
              <a:lnSpc>
                <a:spcPct val="150000"/>
              </a:lnSpc>
              <a:buFont typeface="Wingdings" panose="05000000000000000000" pitchFamily="2" charset="2"/>
              <a:buChar char="û"/>
            </a:pPr>
            <a:endParaRPr lang="en-AU" sz="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Picture 6" descr="A picture containing computer, standing, man&#10;&#10;Description automatically generated">
            <a:extLst>
              <a:ext uri="{FF2B5EF4-FFF2-40B4-BE49-F238E27FC236}">
                <a16:creationId xmlns:a16="http://schemas.microsoft.com/office/drawing/2014/main" id="{10338B5B-D0D2-48BA-A8BF-2CCCA39C0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71" y="3384685"/>
            <a:ext cx="1612446" cy="14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AA1A-AB9A-40CD-9F88-2036E58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55" y="1685925"/>
            <a:ext cx="10515600" cy="1325563"/>
          </a:xfrm>
        </p:spPr>
        <p:txBody>
          <a:bodyPr>
            <a:noAutofit/>
          </a:bodyPr>
          <a:lstStyle/>
          <a:p>
            <a:r>
              <a:rPr lang="en-NZ" sz="4800" dirty="0"/>
              <a:t>Peter, you have to:</a:t>
            </a:r>
            <a:br>
              <a:rPr lang="en-NZ" sz="4800" dirty="0"/>
            </a:br>
            <a:r>
              <a:rPr lang="en-NZ" sz="4800" dirty="0"/>
              <a:t>	</a:t>
            </a:r>
            <a:r>
              <a:rPr lang="en-NZ" sz="6000" b="1" dirty="0">
                <a:solidFill>
                  <a:srgbClr val="FFC000"/>
                </a:solidFill>
              </a:rPr>
              <a:t>do the plan </a:t>
            </a:r>
            <a:r>
              <a:rPr lang="en-NZ" sz="4800" dirty="0"/>
              <a:t> </a:t>
            </a:r>
            <a:br>
              <a:rPr lang="en-NZ" sz="4800" dirty="0"/>
            </a:br>
            <a:r>
              <a:rPr lang="en-NZ" sz="2800" dirty="0"/>
              <a:t> </a:t>
            </a:r>
            <a:br>
              <a:rPr lang="en-NZ" sz="4800" dirty="0"/>
            </a:br>
            <a:r>
              <a:rPr lang="en-NZ" sz="4800" dirty="0"/>
              <a:t>		</a:t>
            </a:r>
            <a:r>
              <a:rPr lang="en-NZ" sz="3600" dirty="0"/>
              <a:t>and</a:t>
            </a:r>
            <a:r>
              <a:rPr lang="en-NZ" sz="4800" dirty="0"/>
              <a:t> </a:t>
            </a:r>
            <a:br>
              <a:rPr lang="en-NZ" sz="4800" dirty="0"/>
            </a:br>
            <a:r>
              <a:rPr lang="en-NZ" sz="2800" dirty="0"/>
              <a:t> </a:t>
            </a:r>
            <a:br>
              <a:rPr lang="en-NZ" sz="4800" dirty="0"/>
            </a:br>
            <a:r>
              <a:rPr lang="en-NZ" sz="4800" dirty="0"/>
              <a:t>	</a:t>
            </a:r>
            <a:r>
              <a:rPr lang="en-NZ" sz="6000" b="1" dirty="0">
                <a:solidFill>
                  <a:schemeClr val="accent2">
                    <a:lumMod val="75000"/>
                  </a:schemeClr>
                </a:solidFill>
              </a:rPr>
              <a:t>see the people</a:t>
            </a:r>
            <a:r>
              <a:rPr lang="en-NZ" sz="6000" dirty="0"/>
              <a:t> </a:t>
            </a:r>
            <a:r>
              <a:rPr lang="en-NZ" sz="4800" dirty="0"/>
              <a:t>you’re asked to see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3DDDC-FF1E-409D-9AEE-7FFD88797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55" y="4682331"/>
            <a:ext cx="10515600" cy="201056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/>
              <a:t>Do what </a:t>
            </a:r>
            <a:r>
              <a:rPr lang="en-NZ" b="1" dirty="0"/>
              <a:t>Oranga Tamariki </a:t>
            </a:r>
            <a:r>
              <a:rPr lang="en-NZ" dirty="0"/>
              <a:t>asks you to do</a:t>
            </a:r>
          </a:p>
          <a:p>
            <a:r>
              <a:rPr lang="en-NZ" dirty="0"/>
              <a:t>Do what </a:t>
            </a:r>
            <a:r>
              <a:rPr lang="en-NZ" b="1" dirty="0"/>
              <a:t>Supported Bail </a:t>
            </a:r>
            <a:r>
              <a:rPr lang="en-NZ" dirty="0"/>
              <a:t>asks you to do</a:t>
            </a:r>
          </a:p>
          <a:p>
            <a:r>
              <a:rPr lang="en-NZ" dirty="0"/>
              <a:t>Do what people from </a:t>
            </a:r>
            <a:r>
              <a:rPr lang="en-NZ" b="1" dirty="0"/>
              <a:t>TYMES </a:t>
            </a:r>
            <a:r>
              <a:rPr lang="en-NZ" dirty="0"/>
              <a:t>or </a:t>
            </a:r>
            <a:r>
              <a:rPr lang="en-NZ" b="1" dirty="0"/>
              <a:t>Ministry of Education </a:t>
            </a:r>
            <a:r>
              <a:rPr lang="en-NZ" dirty="0"/>
              <a:t>ask you to do</a:t>
            </a:r>
          </a:p>
          <a:p>
            <a:r>
              <a:rPr lang="en-NZ" dirty="0"/>
              <a:t>Go to </a:t>
            </a:r>
            <a:r>
              <a:rPr lang="en-NZ" b="1" dirty="0"/>
              <a:t>any appointments </a:t>
            </a:r>
            <a:r>
              <a:rPr lang="en-NZ" dirty="0"/>
              <a:t>you’re asked to go to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775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DEB85F-1010-314A-8815-7A95C4127625}"/>
              </a:ext>
            </a:extLst>
          </p:cNvPr>
          <p:cNvSpPr txBox="1"/>
          <p:nvPr/>
        </p:nvSpPr>
        <p:spPr>
          <a:xfrm>
            <a:off x="1930400" y="594622"/>
            <a:ext cx="74640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Peter, you are </a:t>
            </a:r>
            <a:r>
              <a:rPr lang="en-US" sz="3600" b="1" dirty="0">
                <a:solidFill>
                  <a:srgbClr val="FF0000"/>
                </a:solidFill>
              </a:rPr>
              <a:t>NOT</a:t>
            </a:r>
            <a:r>
              <a:rPr lang="en-US" sz="3600" b="1" dirty="0"/>
              <a:t> allowed to drive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971741-05EB-3241-BE47-8CDDED3192D1}"/>
              </a:ext>
            </a:extLst>
          </p:cNvPr>
          <p:cNvSpPr/>
          <p:nvPr/>
        </p:nvSpPr>
        <p:spPr>
          <a:xfrm>
            <a:off x="526942" y="1655440"/>
            <a:ext cx="9901571" cy="2992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You can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chemeClr val="tx1"/>
                </a:solidFill>
              </a:rPr>
              <a:t> drive any kind of vehicle.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No cars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No motorbikes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No vans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No trucks</a:t>
            </a:r>
          </a:p>
          <a:p>
            <a:pPr lvl="1"/>
            <a:r>
              <a:rPr lang="en-US" sz="2800" u="sng" dirty="0">
                <a:solidFill>
                  <a:schemeClr val="tx1"/>
                </a:solidFill>
              </a:rPr>
              <a:t>Nothing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a car&#10;&#10;Description automatically generated">
            <a:extLst>
              <a:ext uri="{FF2B5EF4-FFF2-40B4-BE49-F238E27FC236}">
                <a16:creationId xmlns:a16="http://schemas.microsoft.com/office/drawing/2014/main" id="{67CA0412-3E0B-1A41-B19E-C6CF5B621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69" y="2047522"/>
            <a:ext cx="3816261" cy="23700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D037CC4-485F-CB48-96FC-70901DC1E33C}"/>
              </a:ext>
            </a:extLst>
          </p:cNvPr>
          <p:cNvCxnSpPr>
            <a:cxnSpLocks/>
          </p:cNvCxnSpPr>
          <p:nvPr/>
        </p:nvCxnSpPr>
        <p:spPr>
          <a:xfrm>
            <a:off x="7345207" y="2199231"/>
            <a:ext cx="2024424" cy="197220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A4EC37-1F58-F843-9E31-1A4ABB7271AC}"/>
              </a:ext>
            </a:extLst>
          </p:cNvPr>
          <p:cNvCxnSpPr>
            <a:cxnSpLocks/>
          </p:cNvCxnSpPr>
          <p:nvPr/>
        </p:nvCxnSpPr>
        <p:spPr>
          <a:xfrm flipH="1">
            <a:off x="7490692" y="2176061"/>
            <a:ext cx="1776538" cy="18668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Convertible with solid fill">
            <a:extLst>
              <a:ext uri="{FF2B5EF4-FFF2-40B4-BE49-F238E27FC236}">
                <a16:creationId xmlns:a16="http://schemas.microsoft.com/office/drawing/2014/main" id="{58E1A8E0-0D8E-4704-AAA0-D51B607C2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8264" y="2305372"/>
            <a:ext cx="914400" cy="914400"/>
          </a:xfrm>
          <a:prstGeom prst="rect">
            <a:avLst/>
          </a:prstGeom>
        </p:spPr>
      </p:pic>
      <p:pic>
        <p:nvPicPr>
          <p:cNvPr id="8" name="Graphic 7" descr="Car with solid fill">
            <a:extLst>
              <a:ext uri="{FF2B5EF4-FFF2-40B4-BE49-F238E27FC236}">
                <a16:creationId xmlns:a16="http://schemas.microsoft.com/office/drawing/2014/main" id="{70C8CCCD-15B0-4B50-907E-DCF1EBED4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0087" y="2318171"/>
            <a:ext cx="914400" cy="914400"/>
          </a:xfrm>
          <a:prstGeom prst="rect">
            <a:avLst/>
          </a:prstGeom>
        </p:spPr>
      </p:pic>
      <p:pic>
        <p:nvPicPr>
          <p:cNvPr id="10" name="Graphic 9" descr="Motorcycle with solid fill">
            <a:extLst>
              <a:ext uri="{FF2B5EF4-FFF2-40B4-BE49-F238E27FC236}">
                <a16:creationId xmlns:a16="http://schemas.microsoft.com/office/drawing/2014/main" id="{FD6A9CF5-2D8A-4492-A9B4-CB137AFB0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2587" y="2918557"/>
            <a:ext cx="914400" cy="914400"/>
          </a:xfrm>
          <a:prstGeom prst="rect">
            <a:avLst/>
          </a:prstGeom>
        </p:spPr>
      </p:pic>
      <p:pic>
        <p:nvPicPr>
          <p:cNvPr id="12" name="Graphic 11" descr="Truck with solid fill">
            <a:extLst>
              <a:ext uri="{FF2B5EF4-FFF2-40B4-BE49-F238E27FC236}">
                <a16:creationId xmlns:a16="http://schemas.microsoft.com/office/drawing/2014/main" id="{C5BCCA3E-81D6-458C-9943-62055A2DC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1056" y="3362958"/>
            <a:ext cx="914400" cy="914400"/>
          </a:xfrm>
          <a:prstGeom prst="rect">
            <a:avLst/>
          </a:prstGeom>
        </p:spPr>
      </p:pic>
      <p:pic>
        <p:nvPicPr>
          <p:cNvPr id="14" name="Graphic 13" descr="Bus with solid fill">
            <a:extLst>
              <a:ext uri="{FF2B5EF4-FFF2-40B4-BE49-F238E27FC236}">
                <a16:creationId xmlns:a16="http://schemas.microsoft.com/office/drawing/2014/main" id="{F43459A1-6F9D-4B23-B3A6-7756E18C72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81358" y="3585701"/>
            <a:ext cx="914400" cy="914400"/>
          </a:xfrm>
          <a:prstGeom prst="rect">
            <a:avLst/>
          </a:prstGeom>
        </p:spPr>
      </p:pic>
      <p:pic>
        <p:nvPicPr>
          <p:cNvPr id="16" name="Graphic 15" descr="Van with solid fill">
            <a:extLst>
              <a:ext uri="{FF2B5EF4-FFF2-40B4-BE49-F238E27FC236}">
                <a16:creationId xmlns:a16="http://schemas.microsoft.com/office/drawing/2014/main" id="{2AD6FE9F-4BD9-4A10-85EC-6BF4EE65D91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t="34079" b="-38623"/>
          <a:stretch/>
        </p:blipFill>
        <p:spPr>
          <a:xfrm>
            <a:off x="5081802" y="3232571"/>
            <a:ext cx="914400" cy="828000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9ABABCB8-8343-4487-9A45-9D1FFF6D07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8219" y="2568264"/>
            <a:ext cx="556315" cy="556315"/>
          </a:xfrm>
          <a:prstGeom prst="rect">
            <a:avLst/>
          </a:prstGeom>
        </p:spPr>
      </p:pic>
      <p:pic>
        <p:nvPicPr>
          <p:cNvPr id="24" name="Graphic 23" descr="Close with solid fill">
            <a:extLst>
              <a:ext uri="{FF2B5EF4-FFF2-40B4-BE49-F238E27FC236}">
                <a16:creationId xmlns:a16="http://schemas.microsoft.com/office/drawing/2014/main" id="{B476B7F7-35DE-4025-87CF-772D7F3AE7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32714" y="2484414"/>
            <a:ext cx="556315" cy="556315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BC12954C-7E7A-493A-9329-E602D6ADB8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0730" y="3254473"/>
            <a:ext cx="556315" cy="556315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2D61297B-03DF-47B3-8D0C-8F4A3AF7EE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37489" y="3185335"/>
            <a:ext cx="556315" cy="556315"/>
          </a:xfrm>
          <a:prstGeom prst="rect">
            <a:avLst/>
          </a:prstGeom>
        </p:spPr>
      </p:pic>
      <p:pic>
        <p:nvPicPr>
          <p:cNvPr id="27" name="Graphic 26" descr="Close with solid fill">
            <a:extLst>
              <a:ext uri="{FF2B5EF4-FFF2-40B4-BE49-F238E27FC236}">
                <a16:creationId xmlns:a16="http://schemas.microsoft.com/office/drawing/2014/main" id="{2814CDA5-3CD1-4FD1-A83D-C544C3C2F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7624" y="3542000"/>
            <a:ext cx="556315" cy="556315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1AE82CC4-FD9F-4E90-B979-3C38BB45E6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0033" y="3960995"/>
            <a:ext cx="556315" cy="5563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90BC3F-0666-4320-A1E4-1B6156319392}"/>
              </a:ext>
            </a:extLst>
          </p:cNvPr>
          <p:cNvSpPr txBox="1"/>
          <p:nvPr/>
        </p:nvSpPr>
        <p:spPr>
          <a:xfrm>
            <a:off x="595745" y="5315344"/>
            <a:ext cx="1100050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Peter, you are </a:t>
            </a:r>
            <a:r>
              <a:rPr lang="en-US" sz="3600" b="1" dirty="0">
                <a:solidFill>
                  <a:srgbClr val="FF0000"/>
                </a:solidFill>
              </a:rPr>
              <a:t>NOT</a:t>
            </a:r>
            <a:r>
              <a:rPr lang="en-US" sz="3600" b="1" dirty="0"/>
              <a:t> allowed to have anything to do with the </a:t>
            </a:r>
            <a:r>
              <a:rPr lang="en-US" sz="3600" b="1" u="sng" dirty="0">
                <a:solidFill>
                  <a:srgbClr val="00B050"/>
                </a:solidFill>
              </a:rPr>
              <a:t>victims</a:t>
            </a:r>
            <a:r>
              <a:rPr lang="en-US" sz="3600" b="1" dirty="0"/>
              <a:t> (the people who got harmed or hurt)</a:t>
            </a:r>
          </a:p>
        </p:txBody>
      </p:sp>
    </p:spTree>
    <p:extLst>
      <p:ext uri="{BB962C8B-B14F-4D97-AF65-F5344CB8AC3E}">
        <p14:creationId xmlns:p14="http://schemas.microsoft.com/office/powerpoint/2010/main" val="11642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861911"/>
              </p:ext>
            </p:extLst>
          </p:nvPr>
        </p:nvGraphicFramePr>
        <p:xfrm>
          <a:off x="689112" y="503583"/>
          <a:ext cx="10906539" cy="6003233"/>
        </p:xfrm>
        <a:graphic>
          <a:graphicData uri="http://schemas.openxmlformats.org/drawingml/2006/table">
            <a:tbl>
              <a:tblPr firstRow="1" firstCol="1" bandRow="1"/>
              <a:tblGrid>
                <a:gridCol w="10906539">
                  <a:extLst>
                    <a:ext uri="{9D8B030D-6E8A-4147-A177-3AD203B41FA5}">
                      <a16:colId xmlns:a16="http://schemas.microsoft.com/office/drawing/2014/main" val="3045716470"/>
                    </a:ext>
                  </a:extLst>
                </a:gridCol>
              </a:tblGrid>
              <a:tr h="6003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Peter, you are </a:t>
                      </a:r>
                      <a:r>
                        <a:rPr lang="en-NZ" sz="44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NZ" sz="4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allowed to have </a:t>
                      </a:r>
                      <a:r>
                        <a:rPr lang="en-NZ" sz="4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4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4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NZ" sz="4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4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br>
                        <a:rPr lang="en-NZ" sz="4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N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08346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0" y="1425160"/>
            <a:ext cx="1384711" cy="2080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/>
          <a:stretch/>
        </p:blipFill>
        <p:spPr>
          <a:xfrm>
            <a:off x="6096000" y="1625599"/>
            <a:ext cx="1802560" cy="46372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980" y="6592392"/>
            <a:ext cx="414020" cy="274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A8A28-8AF0-4985-9D08-6F0A26757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346" y="1625599"/>
            <a:ext cx="2128982" cy="2128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A6C82-1BAF-460C-A585-F912AE65B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521" y="4158282"/>
            <a:ext cx="2695575" cy="1695450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721425D3-9643-47E5-8BE0-425E7F72B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7631" y="4323192"/>
            <a:ext cx="1939637" cy="1939637"/>
          </a:xfrm>
          <a:prstGeom prst="rect">
            <a:avLst/>
          </a:prstGeom>
        </p:spPr>
      </p:pic>
      <p:pic>
        <p:nvPicPr>
          <p:cNvPr id="11" name="Graphic 10" descr="Close with solid fill">
            <a:extLst>
              <a:ext uri="{FF2B5EF4-FFF2-40B4-BE49-F238E27FC236}">
                <a16:creationId xmlns:a16="http://schemas.microsoft.com/office/drawing/2014/main" id="{A588CF6E-0FDC-4369-AC39-1810FAA5F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8260" y="3188463"/>
            <a:ext cx="1939637" cy="1939637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1166E8E0-DF01-4656-9266-5849C44AC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48344" y="1957631"/>
            <a:ext cx="1939637" cy="1939637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4CAF5472-363A-4F53-9C2B-0C231703C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4488" y="1809548"/>
            <a:ext cx="1939637" cy="19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782"/>
              </p:ext>
            </p:extLst>
          </p:nvPr>
        </p:nvGraphicFramePr>
        <p:xfrm>
          <a:off x="649356" y="596348"/>
          <a:ext cx="10614991" cy="5817704"/>
        </p:xfrm>
        <a:graphic>
          <a:graphicData uri="http://schemas.openxmlformats.org/drawingml/2006/table">
            <a:tbl>
              <a:tblPr firstRow="1" firstCol="1" bandRow="1"/>
              <a:tblGrid>
                <a:gridCol w="10614991">
                  <a:extLst>
                    <a:ext uri="{9D8B030D-6E8A-4147-A177-3AD203B41FA5}">
                      <a16:colId xmlns:a16="http://schemas.microsoft.com/office/drawing/2014/main" val="2337343593"/>
                    </a:ext>
                  </a:extLst>
                </a:gridCol>
              </a:tblGrid>
              <a:tr h="5817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Peter, you are </a:t>
                      </a:r>
                      <a:r>
                        <a:rPr lang="en-NZ" sz="4400" b="1" u="sng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NZ" sz="4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 allowed to take any </a:t>
                      </a:r>
                      <a:r>
                        <a:rPr lang="en-NZ" sz="4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drugs</a:t>
                      </a:r>
                      <a:endParaRPr lang="en-N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NZ" sz="4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NZ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smoking drugs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NZ" sz="4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NZ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eating drugs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NZ" sz="4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NZ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injecting drugs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N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take medicine from the </a:t>
                      </a:r>
                      <a:r>
                        <a:rPr lang="en-NZ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the </a:t>
                      </a:r>
                      <a:r>
                        <a:rPr lang="en-NZ" sz="4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pharmacy</a:t>
                      </a:r>
                      <a:r>
                        <a:rPr lang="en-NZ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4400" b="1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NZ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492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15" y="1643270"/>
            <a:ext cx="4329741" cy="25974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980" y="6592392"/>
            <a:ext cx="414020" cy="274955"/>
          </a:xfrm>
          <a:prstGeom prst="rect">
            <a:avLst/>
          </a:prstGeom>
        </p:spPr>
      </p:pic>
      <p:pic>
        <p:nvPicPr>
          <p:cNvPr id="5" name="Graphic 4" descr="Close with solid fill">
            <a:extLst>
              <a:ext uri="{FF2B5EF4-FFF2-40B4-BE49-F238E27FC236}">
                <a16:creationId xmlns:a16="http://schemas.microsoft.com/office/drawing/2014/main" id="{5B6F2568-192E-48BE-91AE-A62654FF9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6479" y="2052390"/>
            <a:ext cx="1939637" cy="19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1F8F-2F9D-4485-8C93-9494915A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Peter, if the Police ask you to do a </a:t>
            </a:r>
            <a:r>
              <a:rPr lang="en-NZ" b="1" u="sng" dirty="0"/>
              <a:t>drug or alcohol test</a:t>
            </a:r>
            <a:r>
              <a:rPr lang="en-NZ" dirty="0"/>
              <a:t>, you have to do the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C2D61-BAE9-4E73-A8AA-BAC7596BD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E208B-1D36-48D9-BCAB-9A2F58FBD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14" y="2976995"/>
            <a:ext cx="2552700" cy="1790700"/>
          </a:xfrm>
          <a:prstGeom prst="rect">
            <a:avLst/>
          </a:prstGeom>
        </p:spPr>
      </p:pic>
      <p:pic>
        <p:nvPicPr>
          <p:cNvPr id="2050" name="Picture 2" descr="Urinalysis - general - Gribbles Veterinary">
            <a:extLst>
              <a:ext uri="{FF2B5EF4-FFF2-40B4-BE49-F238E27FC236}">
                <a16:creationId xmlns:a16="http://schemas.microsoft.com/office/drawing/2014/main" id="{65C71F8F-8C37-4A66-9B7B-4E39F352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66" y="307700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6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c9d1a9-87ac-4685-806c-ebe8d3a41715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EEBA2B3E127F40B38280E11FD6D3AB" ma:contentTypeVersion="13" ma:contentTypeDescription="Create a new document." ma:contentTypeScope="" ma:versionID="487f8db97a2d8e73149d13ecda3e525e">
  <xsd:schema xmlns:xsd="http://www.w3.org/2001/XMLSchema" xmlns:xs="http://www.w3.org/2001/XMLSchema" xmlns:p="http://schemas.microsoft.com/office/2006/metadata/properties" xmlns:ns2="63cfa340-1bab-4296-9203-981dd39dd572" xmlns:ns3="b2c9d1a9-87ac-4685-806c-ebe8d3a41715" targetNamespace="http://schemas.microsoft.com/office/2006/metadata/properties" ma:root="true" ma:fieldsID="b2e8b1eff718e7fdf088b6ce3d326d04" ns2:_="" ns3:_="">
    <xsd:import namespace="63cfa340-1bab-4296-9203-981dd39dd572"/>
    <xsd:import namespace="b2c9d1a9-87ac-4685-806c-ebe8d3a417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340-1bab-4296-9203-981dd39dd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9d1a9-87ac-4685-806c-ebe8d3a417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E8E481-67FD-4F0F-9D5E-EE1AE1220B12}">
  <ds:schemaRefs>
    <ds:schemaRef ds:uri="http://schemas.microsoft.com/office/2006/metadata/properties"/>
    <ds:schemaRef ds:uri="http://schemas.microsoft.com/office/infopath/2007/PartnerControls"/>
    <ds:schemaRef ds:uri="b2c9d1a9-87ac-4685-806c-ebe8d3a41715"/>
  </ds:schemaRefs>
</ds:datastoreItem>
</file>

<file path=customXml/itemProps2.xml><?xml version="1.0" encoding="utf-8"?>
<ds:datastoreItem xmlns:ds="http://schemas.openxmlformats.org/officeDocument/2006/customXml" ds:itemID="{2584C3B3-33AA-4AF1-A127-CA17207ED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fa340-1bab-4296-9203-981dd39dd572"/>
    <ds:schemaRef ds:uri="b2c9d1a9-87ac-4685-806c-ebe8d3a417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50DDA-8384-4555-9A69-3EC8F907C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627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Peter, you have to:  do the plan       and     see the people you’re asked to see </vt:lpstr>
      <vt:lpstr>PowerPoint Presentation</vt:lpstr>
      <vt:lpstr>PowerPoint Presentation</vt:lpstr>
      <vt:lpstr>PowerPoint Presentation</vt:lpstr>
      <vt:lpstr>Peter, if the Police ask you to do a drug or alcohol test, you have to do the test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Stephenson</dc:creator>
  <cp:lastModifiedBy>Sally Kedge</cp:lastModifiedBy>
  <cp:revision>46</cp:revision>
  <cp:lastPrinted>2020-04-01T01:46:37Z</cp:lastPrinted>
  <dcterms:created xsi:type="dcterms:W3CDTF">2019-10-01T18:56:35Z</dcterms:created>
  <dcterms:modified xsi:type="dcterms:W3CDTF">2023-07-30T03:49:35Z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0x01010038EEBA2B3E127F40B38280E11FD6D3AB</vt:lpwstr>
  </property>
  <property fmtid="{D5CDD505-2E9C-101B-9397-08002B2CF9AE}" pid="3" name="Order">
    <vt:r8>74900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